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07200" cy="99393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26410-77E2-4310-B174-9DE8332CF09C}" type="datetimeFigureOut">
              <a:rPr lang="en-NZ" smtClean="0"/>
              <a:t>20/10/2016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E41F2-F597-49DA-B9EB-8D94504A59D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100516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26410-77E2-4310-B174-9DE8332CF09C}" type="datetimeFigureOut">
              <a:rPr lang="en-NZ" smtClean="0"/>
              <a:t>20/10/2016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E41F2-F597-49DA-B9EB-8D94504A59D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940913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26410-77E2-4310-B174-9DE8332CF09C}" type="datetimeFigureOut">
              <a:rPr lang="en-NZ" smtClean="0"/>
              <a:t>20/10/2016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E41F2-F597-49DA-B9EB-8D94504A59D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974700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26410-77E2-4310-B174-9DE8332CF09C}" type="datetimeFigureOut">
              <a:rPr lang="en-NZ" smtClean="0"/>
              <a:t>20/10/2016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E41F2-F597-49DA-B9EB-8D94504A59D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60846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26410-77E2-4310-B174-9DE8332CF09C}" type="datetimeFigureOut">
              <a:rPr lang="en-NZ" smtClean="0"/>
              <a:t>20/10/2016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E41F2-F597-49DA-B9EB-8D94504A59D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27435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26410-77E2-4310-B174-9DE8332CF09C}" type="datetimeFigureOut">
              <a:rPr lang="en-NZ" smtClean="0"/>
              <a:t>20/10/2016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E41F2-F597-49DA-B9EB-8D94504A59D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014839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26410-77E2-4310-B174-9DE8332CF09C}" type="datetimeFigureOut">
              <a:rPr lang="en-NZ" smtClean="0"/>
              <a:t>20/10/2016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E41F2-F597-49DA-B9EB-8D94504A59D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05447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26410-77E2-4310-B174-9DE8332CF09C}" type="datetimeFigureOut">
              <a:rPr lang="en-NZ" smtClean="0"/>
              <a:t>20/10/2016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E41F2-F597-49DA-B9EB-8D94504A59D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36809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26410-77E2-4310-B174-9DE8332CF09C}" type="datetimeFigureOut">
              <a:rPr lang="en-NZ" smtClean="0"/>
              <a:t>20/10/2016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E41F2-F597-49DA-B9EB-8D94504A59D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94630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26410-77E2-4310-B174-9DE8332CF09C}" type="datetimeFigureOut">
              <a:rPr lang="en-NZ" smtClean="0"/>
              <a:t>20/10/2016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E41F2-F597-49DA-B9EB-8D94504A59D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6783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26410-77E2-4310-B174-9DE8332CF09C}" type="datetimeFigureOut">
              <a:rPr lang="en-NZ" smtClean="0"/>
              <a:t>20/10/2016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E41F2-F597-49DA-B9EB-8D94504A59D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814641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D26410-77E2-4310-B174-9DE8332CF09C}" type="datetimeFigureOut">
              <a:rPr lang="en-NZ" smtClean="0"/>
              <a:t>20/10/2016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FE41F2-F597-49DA-B9EB-8D94504A59D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462129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hyperlink" Target="http://thekidshouldseethis.com/post/make-a-3d-hologram-using-your-smartphone-a-cd-jewel-case" TargetMode="External"/><Relationship Id="rId7" Type="http://schemas.openxmlformats.org/officeDocument/2006/relationships/hyperlink" Target="https://www.youtube.com/watch?v=aL2kkyj8bTY" TargetMode="External"/><Relationship Id="rId2" Type="http://schemas.openxmlformats.org/officeDocument/2006/relationships/hyperlink" Target="https://www.youtube.com/watch?v=Tlz4tUEBftQ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youtube.com/watch?v=g3i51hdfLaw" TargetMode="External"/><Relationship Id="rId5" Type="http://schemas.openxmlformats.org/officeDocument/2006/relationships/hyperlink" Target="http://www.instructables.com/id/The-EyeWriter/" TargetMode="External"/><Relationship Id="rId4" Type="http://schemas.openxmlformats.org/officeDocument/2006/relationships/hyperlink" Target="http://enablingthefuture.org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hyperlink" Target="http://thekidshouldseethis.com/post/beat-blox-wooden-blocks-on-arduino-programmed-turn-tables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535459"/>
            <a:ext cx="12192000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9600" dirty="0" smtClean="0">
                <a:solidFill>
                  <a:srgbClr val="0070C0"/>
                </a:solidFill>
              </a:rPr>
              <a:t>S.T.E.A.M</a:t>
            </a:r>
            <a:endParaRPr lang="en-NZ" sz="1200" dirty="0" smtClean="0">
              <a:solidFill>
                <a:srgbClr val="0070C0"/>
              </a:solidFill>
            </a:endParaRPr>
          </a:p>
          <a:p>
            <a:pPr algn="ctr"/>
            <a:endParaRPr lang="en-NZ" sz="1200" dirty="0" smtClean="0">
              <a:solidFill>
                <a:srgbClr val="0070C0"/>
              </a:solidFill>
            </a:endParaRPr>
          </a:p>
          <a:p>
            <a:pPr algn="ctr"/>
            <a:r>
              <a:rPr lang="en-NZ" sz="4000" dirty="0" smtClean="0">
                <a:solidFill>
                  <a:srgbClr val="0070C0"/>
                </a:solidFill>
              </a:rPr>
              <a:t>Science, Technology, Engineering, Art and Mathematics</a:t>
            </a:r>
            <a:endParaRPr lang="en-NZ" sz="4000" dirty="0">
              <a:solidFill>
                <a:srgbClr val="0070C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1872" y="3382921"/>
            <a:ext cx="3600000" cy="2700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6209" y="3541124"/>
            <a:ext cx="3600000" cy="238359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547" y="3409921"/>
            <a:ext cx="3600000" cy="264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86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7751" y="337751"/>
            <a:ext cx="110139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3600" dirty="0" smtClean="0">
                <a:solidFill>
                  <a:srgbClr val="0070C0"/>
                </a:solidFill>
              </a:rPr>
              <a:t>STEAM club is all about having ideas.</a:t>
            </a:r>
          </a:p>
          <a:p>
            <a:pPr algn="ctr"/>
            <a:endParaRPr lang="en-NZ" sz="3600" dirty="0">
              <a:solidFill>
                <a:srgbClr val="0070C0"/>
              </a:solidFill>
            </a:endParaRPr>
          </a:p>
          <a:p>
            <a:pPr algn="ctr"/>
            <a:r>
              <a:rPr lang="en-NZ" sz="3600" dirty="0" smtClean="0">
                <a:solidFill>
                  <a:srgbClr val="0070C0"/>
                </a:solidFill>
              </a:rPr>
              <a:t>Its about using </a:t>
            </a:r>
            <a:r>
              <a:rPr lang="en-NZ" sz="3600" smtClean="0">
                <a:solidFill>
                  <a:srgbClr val="0070C0"/>
                </a:solidFill>
              </a:rPr>
              <a:t>the </a:t>
            </a:r>
            <a:r>
              <a:rPr lang="en-NZ" sz="3600" dirty="0">
                <a:solidFill>
                  <a:srgbClr val="0070C0"/>
                </a:solidFill>
              </a:rPr>
              <a:t>r</a:t>
            </a:r>
            <a:r>
              <a:rPr lang="en-NZ" sz="3600" smtClean="0">
                <a:solidFill>
                  <a:srgbClr val="0070C0"/>
                </a:solidFill>
              </a:rPr>
              <a:t>esources</a:t>
            </a:r>
            <a:r>
              <a:rPr lang="en-NZ" sz="3600" smtClean="0">
                <a:solidFill>
                  <a:srgbClr val="0070C0"/>
                </a:solidFill>
              </a:rPr>
              <a:t> </a:t>
            </a:r>
            <a:r>
              <a:rPr lang="en-NZ" sz="3600" dirty="0" smtClean="0">
                <a:solidFill>
                  <a:srgbClr val="0070C0"/>
                </a:solidFill>
              </a:rPr>
              <a:t>around us in creative ways</a:t>
            </a:r>
            <a:endParaRPr lang="en-NZ" sz="3600" dirty="0">
              <a:solidFill>
                <a:srgbClr val="0070C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7986" y="2661594"/>
            <a:ext cx="3763778" cy="21171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6908" y="2661594"/>
            <a:ext cx="3516784" cy="351678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7" y="2661594"/>
            <a:ext cx="3401756" cy="3401756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 rot="20878546">
            <a:off x="6457374" y="5016841"/>
            <a:ext cx="978408" cy="48463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rgbClr val="0070C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80217" y="5163570"/>
            <a:ext cx="1832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>
                <a:solidFill>
                  <a:srgbClr val="0070C0"/>
                </a:solidFill>
              </a:rPr>
              <a:t>Build a 3D printer</a:t>
            </a:r>
            <a:endParaRPr lang="en-NZ" dirty="0">
              <a:solidFill>
                <a:srgbClr val="0070C0"/>
              </a:solidFill>
            </a:endParaRPr>
          </a:p>
        </p:txBody>
      </p:sp>
      <p:sp>
        <p:nvSpPr>
          <p:cNvPr id="10" name="Right Arrow 9"/>
          <p:cNvSpPr/>
          <p:nvPr/>
        </p:nvSpPr>
        <p:spPr>
          <a:xfrm rot="11150474">
            <a:off x="2776153" y="5528750"/>
            <a:ext cx="978408" cy="48463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1" name="TextBox 10"/>
          <p:cNvSpPr txBox="1"/>
          <p:nvPr/>
        </p:nvSpPr>
        <p:spPr>
          <a:xfrm>
            <a:off x="3776682" y="5656732"/>
            <a:ext cx="2713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>
                <a:solidFill>
                  <a:srgbClr val="0070C0"/>
                </a:solidFill>
              </a:rPr>
              <a:t>3D printed prosthetic hand</a:t>
            </a:r>
            <a:endParaRPr lang="en-NZ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6382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8352" y="239600"/>
            <a:ext cx="11429999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4400" dirty="0" smtClean="0">
                <a:solidFill>
                  <a:srgbClr val="0070C0"/>
                </a:solidFill>
              </a:rPr>
              <a:t>So what can we do in STEAM club? </a:t>
            </a:r>
          </a:p>
          <a:p>
            <a:pPr algn="ctr"/>
            <a:endParaRPr lang="en-NZ" sz="2000" dirty="0">
              <a:solidFill>
                <a:srgbClr val="0070C0"/>
              </a:solidFill>
            </a:endParaRPr>
          </a:p>
          <a:p>
            <a:r>
              <a:rPr lang="en-NZ" sz="2000" dirty="0" smtClean="0">
                <a:solidFill>
                  <a:srgbClr val="0070C0"/>
                </a:solidFill>
              </a:rPr>
              <a:t>Well, anything really. There are no rules. If you have an idea, any </a:t>
            </a:r>
            <a:r>
              <a:rPr lang="en-NZ" sz="2000" dirty="0" smtClean="0">
                <a:solidFill>
                  <a:srgbClr val="0070C0"/>
                </a:solidFill>
              </a:rPr>
              <a:t>idea, </a:t>
            </a:r>
            <a:r>
              <a:rPr lang="en-NZ" sz="2000" dirty="0" smtClean="0">
                <a:solidFill>
                  <a:srgbClr val="0070C0"/>
                </a:solidFill>
              </a:rPr>
              <a:t>STEAM club is the place to work on it. But to get things going here are some examples:</a:t>
            </a:r>
          </a:p>
          <a:p>
            <a:endParaRPr lang="en-NZ" dirty="0"/>
          </a:p>
          <a:p>
            <a:r>
              <a:rPr lang="en-NZ" dirty="0" smtClean="0"/>
              <a:t>Browser controlled robot (9mins in):</a:t>
            </a:r>
          </a:p>
          <a:p>
            <a:r>
              <a:rPr lang="en-NZ" dirty="0" smtClean="0">
                <a:hlinkClick r:id="rId2"/>
              </a:rPr>
              <a:t>https://www.youtube.com/watch?v=Tlz4tUEBftQ</a:t>
            </a:r>
            <a:endParaRPr lang="en-NZ" dirty="0" smtClean="0"/>
          </a:p>
          <a:p>
            <a:endParaRPr lang="en-NZ" dirty="0" smtClean="0"/>
          </a:p>
          <a:p>
            <a:r>
              <a:rPr lang="en-NZ" dirty="0"/>
              <a:t>3</a:t>
            </a:r>
            <a:r>
              <a:rPr lang="en-NZ" dirty="0" smtClean="0"/>
              <a:t>D printed prosthetic hands </a:t>
            </a:r>
            <a:r>
              <a:rPr lang="en-NZ" dirty="0" err="1" smtClean="0"/>
              <a:t>etc</a:t>
            </a:r>
            <a:r>
              <a:rPr lang="en-NZ" dirty="0" smtClean="0"/>
              <a:t>:</a:t>
            </a:r>
            <a:endParaRPr lang="en-NZ" dirty="0" smtClean="0">
              <a:hlinkClick r:id="rId3"/>
            </a:endParaRPr>
          </a:p>
          <a:p>
            <a:r>
              <a:rPr lang="en-NZ" dirty="0" smtClean="0">
                <a:solidFill>
                  <a:srgbClr val="0070C0"/>
                </a:solidFill>
                <a:hlinkClick r:id="rId4"/>
              </a:rPr>
              <a:t>http://enablingthefuture.org/</a:t>
            </a:r>
            <a:endParaRPr lang="en-NZ" dirty="0" smtClean="0">
              <a:solidFill>
                <a:srgbClr val="0070C0"/>
              </a:solidFill>
            </a:endParaRPr>
          </a:p>
          <a:p>
            <a:endParaRPr lang="en-NZ" dirty="0" smtClean="0"/>
          </a:p>
          <a:p>
            <a:r>
              <a:rPr lang="en-NZ" dirty="0" err="1" smtClean="0"/>
              <a:t>EyeWriter</a:t>
            </a:r>
            <a:endParaRPr lang="en-NZ" dirty="0"/>
          </a:p>
          <a:p>
            <a:r>
              <a:rPr lang="en-NZ" dirty="0" smtClean="0">
                <a:hlinkClick r:id="rId5"/>
              </a:rPr>
              <a:t>http://www.instructables.com/id/The-EyeWriter/</a:t>
            </a:r>
            <a:endParaRPr lang="en-NZ" dirty="0" smtClean="0"/>
          </a:p>
          <a:p>
            <a:endParaRPr lang="en-NZ" dirty="0"/>
          </a:p>
          <a:p>
            <a:r>
              <a:rPr lang="en-NZ" dirty="0" smtClean="0"/>
              <a:t>Skittles sorter:</a:t>
            </a:r>
          </a:p>
          <a:p>
            <a:r>
              <a:rPr lang="en-NZ" dirty="0" smtClean="0">
                <a:hlinkClick r:id="rId6"/>
              </a:rPr>
              <a:t>https://www.youtube.com/watch?v=g3i51hdfLaw</a:t>
            </a:r>
            <a:endParaRPr lang="en-NZ" dirty="0" smtClean="0"/>
          </a:p>
          <a:p>
            <a:endParaRPr lang="en-NZ" dirty="0"/>
          </a:p>
          <a:p>
            <a:r>
              <a:rPr lang="en-NZ" dirty="0" err="1" smtClean="0"/>
              <a:t>BattleBots</a:t>
            </a:r>
            <a:r>
              <a:rPr lang="en-NZ" dirty="0" smtClean="0"/>
              <a:t>:</a:t>
            </a:r>
          </a:p>
          <a:p>
            <a:r>
              <a:rPr lang="en-NZ" dirty="0">
                <a:hlinkClick r:id="rId7"/>
              </a:rPr>
              <a:t>https://</a:t>
            </a:r>
            <a:r>
              <a:rPr lang="en-NZ" dirty="0" smtClean="0">
                <a:hlinkClick r:id="rId7"/>
              </a:rPr>
              <a:t>www.youtube.com/watch?v=aL2kkyj8bTY</a:t>
            </a:r>
            <a:r>
              <a:rPr lang="en-NZ" dirty="0" smtClean="0"/>
              <a:t> </a:t>
            </a:r>
            <a:endParaRPr lang="en-NZ" dirty="0"/>
          </a:p>
        </p:txBody>
      </p:sp>
      <p:pic>
        <p:nvPicPr>
          <p:cNvPr id="1030" name="Picture 6" descr="Image result for female roboticist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5429" y="2104870"/>
            <a:ext cx="6076368" cy="3882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3479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65406" y="996778"/>
            <a:ext cx="62463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NZ" dirty="0"/>
          </a:p>
        </p:txBody>
      </p:sp>
      <p:sp>
        <p:nvSpPr>
          <p:cNvPr id="5" name="TextBox 4"/>
          <p:cNvSpPr txBox="1"/>
          <p:nvPr/>
        </p:nvSpPr>
        <p:spPr>
          <a:xfrm>
            <a:off x="815546" y="156519"/>
            <a:ext cx="11055178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4400" dirty="0" smtClean="0">
                <a:solidFill>
                  <a:srgbClr val="0070C0"/>
                </a:solidFill>
              </a:rPr>
              <a:t>Great! But where do we start?</a:t>
            </a:r>
          </a:p>
          <a:p>
            <a:endParaRPr lang="en-NZ" sz="2000" dirty="0">
              <a:solidFill>
                <a:srgbClr val="0070C0"/>
              </a:solidFill>
            </a:endParaRPr>
          </a:p>
          <a:p>
            <a:r>
              <a:rPr lang="en-NZ" sz="2000" dirty="0" smtClean="0"/>
              <a:t>Beat-</a:t>
            </a:r>
            <a:r>
              <a:rPr lang="en-NZ" sz="2000" dirty="0" err="1" smtClean="0"/>
              <a:t>blox</a:t>
            </a:r>
            <a:endParaRPr lang="en-NZ" sz="2000" dirty="0"/>
          </a:p>
          <a:p>
            <a:r>
              <a:rPr lang="en-NZ" sz="2000" dirty="0">
                <a:hlinkClick r:id="rId2"/>
              </a:rPr>
              <a:t>http://thekidshouldseethis.com/post/beat-blox-wooden-blocks-on-arduino-programmed-turn-tables</a:t>
            </a:r>
            <a:endParaRPr lang="en-NZ" sz="2000" dirty="0"/>
          </a:p>
          <a:p>
            <a:endParaRPr lang="en-NZ" dirty="0" smtClean="0">
              <a:solidFill>
                <a:srgbClr val="0070C0"/>
              </a:solidFill>
            </a:endParaRPr>
          </a:p>
        </p:txBody>
      </p:sp>
      <p:pic>
        <p:nvPicPr>
          <p:cNvPr id="2050" name="Picture 2" descr="http://payload287.cargocollective.com/1/6/217807/8049596/vk14_Exbild2_Holmquist_Per_81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7026" y="2340986"/>
            <a:ext cx="6387940" cy="4227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98771" y="2709746"/>
            <a:ext cx="409249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000" dirty="0" smtClean="0">
                <a:solidFill>
                  <a:srgbClr val="0070C0"/>
                </a:solidFill>
              </a:rPr>
              <a:t>Beat </a:t>
            </a:r>
            <a:r>
              <a:rPr lang="en-NZ" sz="2000" dirty="0" err="1" smtClean="0">
                <a:solidFill>
                  <a:srgbClr val="0070C0"/>
                </a:solidFill>
              </a:rPr>
              <a:t>Blox</a:t>
            </a:r>
            <a:r>
              <a:rPr lang="en-NZ" sz="2000" dirty="0" smtClean="0">
                <a:solidFill>
                  <a:srgbClr val="0070C0"/>
                </a:solidFill>
              </a:rPr>
              <a:t> is a great place to start. To complete this project you will need to programme a microcontroller (Arduino) </a:t>
            </a:r>
            <a:r>
              <a:rPr lang="en-NZ" sz="2000" dirty="0" smtClean="0">
                <a:solidFill>
                  <a:srgbClr val="0070C0"/>
                </a:solidFill>
              </a:rPr>
              <a:t>to start and stop </a:t>
            </a:r>
            <a:r>
              <a:rPr lang="en-NZ" sz="2000" dirty="0" smtClean="0">
                <a:solidFill>
                  <a:srgbClr val="0070C0"/>
                </a:solidFill>
              </a:rPr>
              <a:t>a motor and </a:t>
            </a:r>
            <a:r>
              <a:rPr lang="en-NZ" sz="2000" dirty="0" smtClean="0">
                <a:solidFill>
                  <a:srgbClr val="0070C0"/>
                </a:solidFill>
              </a:rPr>
              <a:t>to </a:t>
            </a:r>
            <a:r>
              <a:rPr lang="en-NZ" sz="2000" dirty="0" smtClean="0">
                <a:solidFill>
                  <a:srgbClr val="0070C0"/>
                </a:solidFill>
              </a:rPr>
              <a:t>read when a block passes the sensor. </a:t>
            </a:r>
            <a:r>
              <a:rPr lang="en-NZ" sz="2000" dirty="0" smtClean="0">
                <a:solidFill>
                  <a:srgbClr val="0070C0"/>
                </a:solidFill>
              </a:rPr>
              <a:t>You will also need </a:t>
            </a:r>
            <a:r>
              <a:rPr lang="en-NZ" sz="2000" dirty="0" smtClean="0">
                <a:solidFill>
                  <a:srgbClr val="0070C0"/>
                </a:solidFill>
              </a:rPr>
              <a:t>to write a Processing app to “listen” to the microcontroller and play the notes when instructed. </a:t>
            </a:r>
            <a:endParaRPr lang="en-NZ" sz="2000" dirty="0">
              <a:solidFill>
                <a:srgbClr val="0070C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9877" y="5572068"/>
            <a:ext cx="43102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 smtClean="0">
                <a:solidFill>
                  <a:srgbClr val="0070C0"/>
                </a:solidFill>
              </a:rPr>
              <a:t>Don’t worry we’ll show you how!</a:t>
            </a:r>
            <a:endParaRPr lang="en-NZ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60999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1849</TotalTime>
  <Words>201</Words>
  <Application>Microsoft Office PowerPoint</Application>
  <PresentationFormat>Widescreen</PresentationFormat>
  <Paragraphs>32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Nelson City Council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Nickalls</dc:creator>
  <cp:lastModifiedBy>Steve Nickalls</cp:lastModifiedBy>
  <cp:revision>26</cp:revision>
  <cp:lastPrinted>2016-10-19T20:59:55Z</cp:lastPrinted>
  <dcterms:created xsi:type="dcterms:W3CDTF">2016-10-11T22:36:20Z</dcterms:created>
  <dcterms:modified xsi:type="dcterms:W3CDTF">2016-10-19T21:39:04Z</dcterms:modified>
</cp:coreProperties>
</file>