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13716000" cy="19507200"/>
  <p:notesSz cx="6858000" cy="9144000"/>
  <p:defaultTextStyle>
    <a:defPPr>
      <a:defRPr lang="en-US"/>
    </a:defPPr>
    <a:lvl1pPr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84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84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614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62" y="48"/>
      </p:cViewPr>
      <p:guideLst>
        <p:guide orient="horz" pos="6144"/>
        <p:guide pos="4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1314F4A-46FC-8A49-BEDC-B00D0DFE491B}" type="datetimeFigureOut">
              <a:rPr lang="de-DE"/>
              <a:pPr>
                <a:defRPr/>
              </a:pPr>
              <a:t>12.09.2017</a:t>
            </a:fld>
            <a:endParaRPr lang="de-DE"/>
          </a:p>
        </p:txBody>
      </p:sp>
      <p:sp>
        <p:nvSpPr>
          <p:cNvPr id="4" name="Folienbildplatzhalter 3"/>
          <p:cNvSpPr>
            <a:spLocks noGrp="1" noRot="1" noChangeAspect="1"/>
          </p:cNvSpPr>
          <p:nvPr>
            <p:ph type="sldImg" idx="2"/>
          </p:nvPr>
        </p:nvSpPr>
        <p:spPr>
          <a:xfrm>
            <a:off x="2224088" y="685800"/>
            <a:ext cx="2409825"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5D9BEDF-E19A-7045-8BA0-16A5325061E9}" type="slidenum">
              <a:rPr lang="de-DE"/>
              <a:pPr>
                <a:defRPr/>
              </a:pPr>
              <a:t>‹#›</a:t>
            </a:fld>
            <a:endParaRPr lang="de-DE"/>
          </a:p>
        </p:txBody>
      </p:sp>
    </p:spTree>
    <p:extLst>
      <p:ext uri="{BB962C8B-B14F-4D97-AF65-F5344CB8AC3E}">
        <p14:creationId xmlns:p14="http://schemas.microsoft.com/office/powerpoint/2010/main" val="27795658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olienbildplatzhalt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8" name="Notizenplatzhalt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atin typeface="Calibri" charset="0"/>
              </a:rPr>
              <a:t>Please export the PowerPoint document as a PDF (File – Save as – PDF) and upload the PDF into the system. Please use the font in the document or a similar one and do not use a font size smaller than 16.</a:t>
            </a:r>
          </a:p>
        </p:txBody>
      </p:sp>
      <p:sp>
        <p:nvSpPr>
          <p:cNvPr id="4099" name="Foliennummernplatzhalt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4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84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84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84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84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8400">
                <a:solidFill>
                  <a:srgbClr val="000000"/>
                </a:solidFill>
                <a:latin typeface="Gill Sans" charset="0"/>
                <a:ea typeface="ヒラギノ角ゴ ProN W3" charset="0"/>
                <a:cs typeface="ヒラギノ角ゴ ProN W3" charset="0"/>
                <a:sym typeface="Gill Sans" charset="0"/>
              </a:defRPr>
            </a:lvl9pPr>
          </a:lstStyle>
          <a:p>
            <a:pPr eaLnBrk="1" hangingPunct="1"/>
            <a:fld id="{2B345EDA-D983-C846-8A72-7F007F337D5E}" type="slidenum">
              <a:rPr lang="de-DE" sz="1200"/>
              <a:pPr eaLnBrk="1" hangingPunct="1"/>
              <a:t>1</a:t>
            </a:fld>
            <a:endParaRPr lang="de-DE"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028700" y="6059488"/>
            <a:ext cx="11658600" cy="4181475"/>
          </a:xfrm>
          <a:prstGeom prst="rect">
            <a:avLst/>
          </a:prstGeom>
        </p:spPr>
        <p:txBody>
          <a:bodyPr vert="horz"/>
          <a:lstStyle/>
          <a:p>
            <a:r>
              <a:rPr lang="de-DE" smtClean="0"/>
              <a:t>Mastertitelformat bearbeiten</a:t>
            </a:r>
            <a:endParaRPr lang="de-DE"/>
          </a:p>
        </p:txBody>
      </p:sp>
      <p:sp>
        <p:nvSpPr>
          <p:cNvPr id="3" name="Untertitel 2"/>
          <p:cNvSpPr>
            <a:spLocks noGrp="1"/>
          </p:cNvSpPr>
          <p:nvPr>
            <p:ph type="subTitle" idx="1"/>
          </p:nvPr>
        </p:nvSpPr>
        <p:spPr>
          <a:xfrm>
            <a:off x="2057400" y="11053763"/>
            <a:ext cx="9601200" cy="4984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Master-Untertitelformat bearbeiten</a:t>
            </a:r>
            <a:endParaRPr lang="de-DE"/>
          </a:p>
        </p:txBody>
      </p:sp>
    </p:spTree>
    <p:extLst>
      <p:ext uri="{BB962C8B-B14F-4D97-AF65-F5344CB8AC3E}">
        <p14:creationId xmlns:p14="http://schemas.microsoft.com/office/powerpoint/2010/main" val="28614869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Vertikaler Textplatzhalter 2"/>
          <p:cNvSpPr>
            <a:spLocks noGrp="1"/>
          </p:cNvSpPr>
          <p:nvPr>
            <p:ph type="body" orient="vert" idx="1"/>
          </p:nvPr>
        </p:nvSpPr>
        <p:spPr>
          <a:xfrm>
            <a:off x="685800" y="4551363"/>
            <a:ext cx="12344400" cy="12874625"/>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981739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944100" y="781050"/>
            <a:ext cx="3086100" cy="16644938"/>
          </a:xfrm>
          <a:prstGeom prst="rect">
            <a:avLst/>
          </a:prstGeo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685800" y="781050"/>
            <a:ext cx="9105900" cy="16644938"/>
          </a:xfrm>
          <a:prstGeom prst="rect">
            <a:avLst/>
          </a:prstGeo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5504944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Inhaltsplatzhalter 2"/>
          <p:cNvSpPr>
            <a:spLocks noGrp="1"/>
          </p:cNvSpPr>
          <p:nvPr>
            <p:ph idx="1"/>
          </p:nvPr>
        </p:nvSpPr>
        <p:spPr>
          <a:xfrm>
            <a:off x="685800" y="4551363"/>
            <a:ext cx="12344400" cy="12874625"/>
          </a:xfrm>
          <a:prstGeom prst="rect">
            <a:avLst/>
          </a:prstGeom>
        </p:spPr>
        <p:txBody>
          <a:bodyPr vert="horz"/>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0424302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84263" y="12534900"/>
            <a:ext cx="11658600" cy="3875088"/>
          </a:xfrm>
          <a:prstGeom prst="rect">
            <a:avLst/>
          </a:prstGeom>
        </p:spPr>
        <p:txBody>
          <a:bodyPr vert="horz" anchor="t"/>
          <a:lstStyle>
            <a:lvl1pPr algn="l">
              <a:defRPr sz="4000" b="1" cap="all"/>
            </a:lvl1pPr>
          </a:lstStyle>
          <a:p>
            <a:r>
              <a:rPr lang="de-DE" smtClean="0"/>
              <a:t>Mastertitelformat bearbeiten</a:t>
            </a:r>
            <a:endParaRPr lang="de-DE"/>
          </a:p>
        </p:txBody>
      </p:sp>
      <p:sp>
        <p:nvSpPr>
          <p:cNvPr id="3" name="Textplatzhalter 2"/>
          <p:cNvSpPr>
            <a:spLocks noGrp="1"/>
          </p:cNvSpPr>
          <p:nvPr>
            <p:ph type="body" idx="1"/>
          </p:nvPr>
        </p:nvSpPr>
        <p:spPr>
          <a:xfrm>
            <a:off x="1084263" y="8267700"/>
            <a:ext cx="11658600" cy="42672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Mastertextformat bearbeiten</a:t>
            </a:r>
          </a:p>
        </p:txBody>
      </p:sp>
    </p:spTree>
    <p:extLst>
      <p:ext uri="{BB962C8B-B14F-4D97-AF65-F5344CB8AC3E}">
        <p14:creationId xmlns:p14="http://schemas.microsoft.com/office/powerpoint/2010/main" val="15070219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
        <p:nvSpPr>
          <p:cNvPr id="3" name="Inhaltsplatzhalter 2"/>
          <p:cNvSpPr>
            <a:spLocks noGrp="1"/>
          </p:cNvSpPr>
          <p:nvPr>
            <p:ph sz="half" idx="1"/>
          </p:nvPr>
        </p:nvSpPr>
        <p:spPr>
          <a:xfrm>
            <a:off x="685800" y="4551363"/>
            <a:ext cx="6096000" cy="128746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934200" y="4551363"/>
            <a:ext cx="6096000" cy="128746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605219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685800" y="4367213"/>
            <a:ext cx="6061075" cy="18192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685800" y="6186488"/>
            <a:ext cx="6061075" cy="112395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967538" y="4367213"/>
            <a:ext cx="6062662" cy="18192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967538" y="6186488"/>
            <a:ext cx="6062662" cy="1123950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4133429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85800" y="781050"/>
            <a:ext cx="12344400" cy="3251200"/>
          </a:xfrm>
          <a:prstGeom prst="rect">
            <a:avLst/>
          </a:prstGeom>
        </p:spPr>
        <p:txBody>
          <a:bodyPr vert="horz"/>
          <a:lstStyle/>
          <a:p>
            <a:r>
              <a:rPr lang="de-DE" smtClean="0"/>
              <a:t>Mastertitelformat bearbeiten</a:t>
            </a:r>
            <a:endParaRPr lang="de-DE"/>
          </a:p>
        </p:txBody>
      </p:sp>
    </p:spTree>
    <p:extLst>
      <p:ext uri="{BB962C8B-B14F-4D97-AF65-F5344CB8AC3E}">
        <p14:creationId xmlns:p14="http://schemas.microsoft.com/office/powerpoint/2010/main" val="308888256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495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85800" y="776288"/>
            <a:ext cx="4513263" cy="3305175"/>
          </a:xfrm>
          <a:prstGeom prst="rect">
            <a:avLst/>
          </a:prstGeom>
        </p:spPr>
        <p:txBody>
          <a:bodyPr vert="horz"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5362575" y="776288"/>
            <a:ext cx="7667625" cy="1664970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685800" y="4081463"/>
            <a:ext cx="4513263" cy="133445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1589848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689225" y="13655675"/>
            <a:ext cx="8229600" cy="1611313"/>
          </a:xfrm>
          <a:prstGeom prst="rect">
            <a:avLst/>
          </a:prstGeom>
        </p:spPr>
        <p:txBody>
          <a:bodyPr vert="horz"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2689225" y="1743075"/>
            <a:ext cx="8229600" cy="11704638"/>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sym typeface="Gill Sans" charset="0"/>
            </a:endParaRPr>
          </a:p>
        </p:txBody>
      </p:sp>
      <p:sp>
        <p:nvSpPr>
          <p:cNvPr id="4" name="Textplatzhalter 3"/>
          <p:cNvSpPr>
            <a:spLocks noGrp="1"/>
          </p:cNvSpPr>
          <p:nvPr>
            <p:ph type="body" sz="half" idx="2"/>
          </p:nvPr>
        </p:nvSpPr>
        <p:spPr>
          <a:xfrm>
            <a:off x="2689225" y="15266988"/>
            <a:ext cx="8229600" cy="22891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Tree>
    <p:extLst>
      <p:ext uri="{BB962C8B-B14F-4D97-AF65-F5344CB8AC3E}">
        <p14:creationId xmlns:p14="http://schemas.microsoft.com/office/powerpoint/2010/main" val="4185916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eaLnBrk="0" fontAlgn="base" hangingPunct="0">
        <a:spcBef>
          <a:spcPct val="0"/>
        </a:spcBef>
        <a:spcAft>
          <a:spcPct val="0"/>
        </a:spcAft>
        <a:defRPr sz="3200" b="1">
          <a:solidFill>
            <a:schemeClr val="tx1"/>
          </a:solidFill>
          <a:latin typeface="+mj-lt"/>
          <a:ea typeface="+mj-ea"/>
          <a:cs typeface="+mj-cs"/>
          <a:sym typeface="Helvetica" charset="0"/>
        </a:defRPr>
      </a:lvl1pPr>
      <a:lvl2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2pPr>
      <a:lvl3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3pPr>
      <a:lvl4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4pPr>
      <a:lvl5pPr algn="l" rtl="0" eaLnBrk="0" fontAlgn="base" hangingPunct="0">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5pPr>
      <a:lvl6pPr marL="4572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6pPr>
      <a:lvl7pPr marL="9144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7pPr>
      <a:lvl8pPr marL="13716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8pPr>
      <a:lvl9pPr marL="1828800" algn="l" rtl="0" fontAlgn="base">
        <a:spcBef>
          <a:spcPct val="0"/>
        </a:spcBef>
        <a:spcAft>
          <a:spcPct val="0"/>
        </a:spcAft>
        <a:defRPr sz="3200" b="1">
          <a:solidFill>
            <a:schemeClr val="tx1"/>
          </a:solidFill>
          <a:latin typeface="Helvetica" charset="0"/>
          <a:ea typeface="ヒラギノ角ゴ ProN W6" charset="0"/>
          <a:cs typeface="ヒラギノ角ゴ ProN W6" charset="0"/>
          <a:sym typeface="Helvetica" charset="0"/>
        </a:defRPr>
      </a:lvl9pPr>
    </p:titleStyle>
    <p:bodyStyle>
      <a:lvl1pPr marL="342900" indent="-342900" algn="l" rtl="0" eaLnBrk="0" fontAlgn="base" hangingPunct="0">
        <a:spcBef>
          <a:spcPct val="0"/>
        </a:spcBef>
        <a:spcAft>
          <a:spcPct val="0"/>
        </a:spcAft>
        <a:defRPr sz="7200">
          <a:solidFill>
            <a:schemeClr val="tx1"/>
          </a:solidFill>
          <a:latin typeface="+mn-lt"/>
          <a:ea typeface="+mn-ea"/>
          <a:cs typeface="+mn-cs"/>
          <a:sym typeface="Gill Sans" charset="0"/>
        </a:defRPr>
      </a:lvl1pPr>
      <a:lvl2pPr marL="742950" indent="-285750" algn="l" rtl="0" eaLnBrk="0" fontAlgn="base" hangingPunct="0">
        <a:spcBef>
          <a:spcPct val="0"/>
        </a:spcBef>
        <a:spcAft>
          <a:spcPct val="0"/>
        </a:spcAft>
        <a:defRPr sz="7200">
          <a:solidFill>
            <a:schemeClr val="tx1"/>
          </a:solidFill>
          <a:latin typeface="+mn-lt"/>
          <a:ea typeface="+mn-ea"/>
          <a:cs typeface="+mn-cs"/>
          <a:sym typeface="Gill Sans" charset="0"/>
        </a:defRPr>
      </a:lvl2pPr>
      <a:lvl3pPr marL="1143000" indent="-228600" algn="l" rtl="0" eaLnBrk="0" fontAlgn="base" hangingPunct="0">
        <a:spcBef>
          <a:spcPct val="0"/>
        </a:spcBef>
        <a:spcAft>
          <a:spcPct val="0"/>
        </a:spcAft>
        <a:defRPr sz="7200">
          <a:solidFill>
            <a:schemeClr val="tx1"/>
          </a:solidFill>
          <a:latin typeface="+mn-lt"/>
          <a:ea typeface="+mn-ea"/>
          <a:cs typeface="+mn-cs"/>
          <a:sym typeface="Gill Sans" charset="0"/>
        </a:defRPr>
      </a:lvl3pPr>
      <a:lvl4pPr marL="1600200" indent="-228600" algn="l" rtl="0" eaLnBrk="0" fontAlgn="base" hangingPunct="0">
        <a:spcBef>
          <a:spcPct val="0"/>
        </a:spcBef>
        <a:spcAft>
          <a:spcPct val="0"/>
        </a:spcAft>
        <a:defRPr sz="7200">
          <a:solidFill>
            <a:schemeClr val="tx1"/>
          </a:solidFill>
          <a:latin typeface="+mn-lt"/>
          <a:ea typeface="+mn-ea"/>
          <a:cs typeface="+mn-cs"/>
          <a:sym typeface="Gill Sans" charset="0"/>
        </a:defRPr>
      </a:lvl4pPr>
      <a:lvl5pPr marL="2057400" indent="-228600" algn="l" rtl="0" eaLnBrk="0" fontAlgn="base" hangingPunct="0">
        <a:spcBef>
          <a:spcPct val="0"/>
        </a:spcBef>
        <a:spcAft>
          <a:spcPct val="0"/>
        </a:spcAft>
        <a:defRPr sz="7200">
          <a:solidFill>
            <a:schemeClr val="tx1"/>
          </a:solidFill>
          <a:latin typeface="+mn-lt"/>
          <a:ea typeface="+mn-ea"/>
          <a:cs typeface="+mn-cs"/>
          <a:sym typeface="Gill Sans" charset="0"/>
        </a:defRPr>
      </a:lvl5pPr>
      <a:lvl6pPr marL="457200" algn="l" rtl="0" fontAlgn="base">
        <a:spcBef>
          <a:spcPct val="0"/>
        </a:spcBef>
        <a:spcAft>
          <a:spcPct val="0"/>
        </a:spcAft>
        <a:defRPr sz="7200">
          <a:solidFill>
            <a:schemeClr val="tx1"/>
          </a:solidFill>
          <a:latin typeface="+mn-lt"/>
          <a:ea typeface="+mn-ea"/>
          <a:cs typeface="+mn-cs"/>
          <a:sym typeface="Gill Sans" charset="0"/>
        </a:defRPr>
      </a:lvl6pPr>
      <a:lvl7pPr marL="914400" algn="l" rtl="0" fontAlgn="base">
        <a:spcBef>
          <a:spcPct val="0"/>
        </a:spcBef>
        <a:spcAft>
          <a:spcPct val="0"/>
        </a:spcAft>
        <a:defRPr sz="7200">
          <a:solidFill>
            <a:schemeClr val="tx1"/>
          </a:solidFill>
          <a:latin typeface="+mn-lt"/>
          <a:ea typeface="+mn-ea"/>
          <a:cs typeface="+mn-cs"/>
          <a:sym typeface="Gill Sans" charset="0"/>
        </a:defRPr>
      </a:lvl7pPr>
      <a:lvl8pPr marL="1371600" algn="l" rtl="0" fontAlgn="base">
        <a:spcBef>
          <a:spcPct val="0"/>
        </a:spcBef>
        <a:spcAft>
          <a:spcPct val="0"/>
        </a:spcAft>
        <a:defRPr sz="7200">
          <a:solidFill>
            <a:schemeClr val="tx1"/>
          </a:solidFill>
          <a:latin typeface="+mn-lt"/>
          <a:ea typeface="+mn-ea"/>
          <a:cs typeface="+mn-cs"/>
          <a:sym typeface="Gill Sans" charset="0"/>
        </a:defRPr>
      </a:lvl8pPr>
      <a:lvl9pPr marL="1828800" algn="l" rtl="0" fontAlgn="base">
        <a:spcBef>
          <a:spcPct val="0"/>
        </a:spcBef>
        <a:spcAft>
          <a:spcPct val="0"/>
        </a:spcAft>
        <a:defRPr sz="7200">
          <a:solidFill>
            <a:schemeClr val="tx1"/>
          </a:solidFill>
          <a:latin typeface="+mn-lt"/>
          <a:ea typeface="+mn-ea"/>
          <a:cs typeface="+mn-cs"/>
          <a:sym typeface="Gill Sans" charset="0"/>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p:cNvSpPr>
          <p:nvPr/>
        </p:nvSpPr>
        <p:spPr bwMode="auto">
          <a:xfrm>
            <a:off x="9855200" y="17475200"/>
            <a:ext cx="30480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b"/>
          <a:lstStyle/>
          <a:p>
            <a:pPr algn="r">
              <a:lnSpc>
                <a:spcPct val="110000"/>
              </a:lnSpc>
            </a:pPr>
            <a:r>
              <a:rPr lang="en-US" sz="4800">
                <a:solidFill>
                  <a:schemeClr val="tx1"/>
                </a:solidFill>
                <a:latin typeface="Times New Roman Bold" charset="0"/>
                <a:ea typeface="ヒラギノ角ゴ Pro W3" charset="0"/>
                <a:cs typeface="ヒラギノ角ゴ Pro W3" charset="0"/>
                <a:sym typeface="Times New Roman Bold" charset="0"/>
              </a:rPr>
              <a:t>Logo</a:t>
            </a:r>
          </a:p>
        </p:txBody>
      </p:sp>
      <p:sp>
        <p:nvSpPr>
          <p:cNvPr id="3074" name="Rectangle 2"/>
          <p:cNvSpPr>
            <a:spLocks/>
          </p:cNvSpPr>
          <p:nvPr/>
        </p:nvSpPr>
        <p:spPr bwMode="auto">
          <a:xfrm>
            <a:off x="812800" y="17881600"/>
            <a:ext cx="5842000"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lnSpc>
                <a:spcPct val="110000"/>
              </a:lnSpc>
            </a:pPr>
            <a:r>
              <a:rPr lang="en-US" sz="1600">
                <a:solidFill>
                  <a:schemeClr val="tx1"/>
                </a:solidFill>
                <a:latin typeface="Times New Roman Bold" charset="0"/>
                <a:ea typeface="ヒラギノ角ゴ Pro W3" charset="0"/>
                <a:cs typeface="ヒラギノ角ゴ Pro W3" charset="0"/>
                <a:sym typeface="Times New Roman Bold" charset="0"/>
              </a:rPr>
              <a:t>This could be a place for your sources.</a:t>
            </a:r>
          </a:p>
        </p:txBody>
      </p:sp>
      <p:sp>
        <p:nvSpPr>
          <p:cNvPr id="3075" name="Rectangle 3"/>
          <p:cNvSpPr>
            <a:spLocks/>
          </p:cNvSpPr>
          <p:nvPr/>
        </p:nvSpPr>
        <p:spPr bwMode="auto">
          <a:xfrm>
            <a:off x="7061200" y="10160000"/>
            <a:ext cx="5842000" cy="284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nSpc>
                <a:spcPct val="110000"/>
              </a:lnSpc>
            </a:pPr>
            <a:r>
              <a:rPr lang="en-US" sz="2400">
                <a:solidFill>
                  <a:schemeClr val="tx1"/>
                </a:solidFill>
                <a:latin typeface="Times New Roman Bold" charset="0"/>
                <a:ea typeface="ヒラギノ角ゴ Pro W3" charset="0"/>
                <a:cs typeface="ヒラギノ角ゴ Pro W3" charset="0"/>
                <a:sym typeface="Times New Roman Bold" charset="0"/>
              </a:rPr>
              <a:t>This could be a place for your table.</a:t>
            </a:r>
          </a:p>
        </p:txBody>
      </p:sp>
      <p:sp>
        <p:nvSpPr>
          <p:cNvPr id="3076" name="Rectangle 4"/>
          <p:cNvSpPr>
            <a:spLocks/>
          </p:cNvSpPr>
          <p:nvPr/>
        </p:nvSpPr>
        <p:spPr bwMode="auto">
          <a:xfrm>
            <a:off x="812800" y="18751550"/>
            <a:ext cx="12090400" cy="27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r>
              <a:rPr lang="en-US" sz="1200">
                <a:solidFill>
                  <a:schemeClr val="tx1"/>
                </a:solidFill>
                <a:latin typeface="Times New Roman" charset="0"/>
                <a:ea typeface="ヒラギノ角ゴ Pro W3" charset="0"/>
                <a:cs typeface="ヒラギノ角ゴ Pro W3" charset="0"/>
                <a:sym typeface="Times New Roman" charset="0"/>
              </a:rPr>
              <a:t>Copyright © 2014 Author Names and Contact Details</a:t>
            </a:r>
          </a:p>
        </p:txBody>
      </p:sp>
      <p:sp>
        <p:nvSpPr>
          <p:cNvPr id="3077" name="Rectangle 5"/>
          <p:cNvSpPr>
            <a:spLocks/>
          </p:cNvSpPr>
          <p:nvPr/>
        </p:nvSpPr>
        <p:spPr bwMode="auto">
          <a:xfrm>
            <a:off x="814388" y="1016000"/>
            <a:ext cx="12090400"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2400" dirty="0" err="1" smtClean="0">
                <a:solidFill>
                  <a:schemeClr val="tx1"/>
                </a:solidFill>
                <a:latin typeface="Helvetica" charset="0"/>
                <a:ea typeface="ヒラギノ角ゴ Pro W3" charset="0"/>
                <a:cs typeface="ヒラギノ角ゴ Pro W3" charset="0"/>
                <a:sym typeface="Helvetica" charset="0"/>
              </a:rPr>
              <a:t>Xiaoyan</a:t>
            </a:r>
            <a:r>
              <a:rPr lang="en-US" sz="2400" dirty="0" smtClean="0">
                <a:solidFill>
                  <a:schemeClr val="tx1"/>
                </a:solidFill>
                <a:latin typeface="Helvetica" charset="0"/>
                <a:ea typeface="ヒラギノ角ゴ Pro W3" charset="0"/>
                <a:cs typeface="ヒラギノ角ゴ Pro W3" charset="0"/>
                <a:sym typeface="Helvetica" charset="0"/>
              </a:rPr>
              <a:t> Song, Danica Lewis, and Shaun Bennett, North Carolina State University</a:t>
            </a:r>
            <a:endParaRPr lang="en-US" sz="2400" dirty="0">
              <a:solidFill>
                <a:schemeClr val="tx1"/>
              </a:solidFill>
              <a:latin typeface="Helvetica" charset="0"/>
              <a:ea typeface="ヒラギノ角ゴ Pro W3" charset="0"/>
              <a:cs typeface="ヒラギノ角ゴ Pro W3" charset="0"/>
              <a:sym typeface="Helvetica" charset="0"/>
            </a:endParaRPr>
          </a:p>
        </p:txBody>
      </p:sp>
      <p:sp>
        <p:nvSpPr>
          <p:cNvPr id="3078" name="Rectangle 6"/>
          <p:cNvSpPr>
            <a:spLocks/>
          </p:cNvSpPr>
          <p:nvPr/>
        </p:nvSpPr>
        <p:spPr bwMode="auto">
          <a:xfrm>
            <a:off x="812800" y="7315200"/>
            <a:ext cx="5842000" cy="1016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just">
              <a:lnSpc>
                <a:spcPct val="110000"/>
              </a:lnSpc>
            </a:pPr>
            <a:r>
              <a:rPr lang="en-US" sz="1600" dirty="0" smtClean="0">
                <a:solidFill>
                  <a:schemeClr val="tx1"/>
                </a:solidFill>
                <a:latin typeface="Times New Roman" charset="0"/>
                <a:ea typeface="ヒラギノ角ゴ Pro W3" charset="0"/>
                <a:cs typeface="ヒラギノ角ゴ Pro W3" charset="0"/>
                <a:sym typeface="Times New Roman" charset="0"/>
              </a:rPr>
              <a:t>Faculty and students are making increasingly nuanced use of eBook collections, but the variance in eBook attributes between publishers and platforms necessitates much more specific information about the various features of eBooks in order for patrons to make informed decisions. Librarians have been increasingly tasked to field questions ranging from the stability of links in syllabi, the number of simultaneous users, download formats, software requirements, and support for assistive technology. These new information needs have led the NCSU Libraries to develop a public facing web tool designed to help make the features, permissions, and use of our collection a little more transparent and accessible to patrons and library staff. </a:t>
            </a:r>
          </a:p>
          <a:p>
            <a:pPr algn="just">
              <a:lnSpc>
                <a:spcPct val="110000"/>
              </a:lnSpc>
            </a:pPr>
            <a:endParaRPr lang="en-US" sz="1600" dirty="0">
              <a:solidFill>
                <a:schemeClr val="tx1"/>
              </a:solidFill>
              <a:latin typeface="Times New Roman" charset="0"/>
              <a:ea typeface="ヒラギノ角ゴ Pro W3" charset="0"/>
              <a:cs typeface="ヒラギノ角ゴ Pro W3" charset="0"/>
              <a:sym typeface="Times New Roman" charset="0"/>
            </a:endParaRPr>
          </a:p>
          <a:p>
            <a:pPr algn="just">
              <a:lnSpc>
                <a:spcPct val="110000"/>
              </a:lnSpc>
            </a:pPr>
            <a:r>
              <a:rPr lang="en-US" sz="1600" b="1" dirty="0" smtClean="0">
                <a:solidFill>
                  <a:schemeClr val="tx1"/>
                </a:solidFill>
                <a:latin typeface="Times New Roman" charset="0"/>
                <a:ea typeface="ヒラギノ角ゴ Pro W3" charset="0"/>
                <a:cs typeface="ヒラギノ角ゴ Pro W3" charset="0"/>
                <a:sym typeface="Times New Roman" charset="0"/>
              </a:rPr>
              <a:t>Design Proces</a:t>
            </a:r>
            <a:r>
              <a:rPr lang="en-US" sz="1600" b="1" dirty="0" smtClean="0">
                <a:solidFill>
                  <a:schemeClr val="tx1"/>
                </a:solidFill>
                <a:latin typeface="Times New Roman" charset="0"/>
                <a:ea typeface="ヒラギノ角ゴ Pro W3" charset="0"/>
                <a:cs typeface="ヒラギノ角ゴ Pro W3" charset="0"/>
                <a:sym typeface="Times New Roman" charset="0"/>
              </a:rPr>
              <a:t>s Considerations</a:t>
            </a:r>
            <a:endParaRPr lang="en-US" sz="1600" dirty="0" smtClean="0">
              <a:solidFill>
                <a:schemeClr val="tx1"/>
              </a:solidFill>
              <a:latin typeface="Times New Roman" charset="0"/>
              <a:ea typeface="ヒラギノ角ゴ Pro W3" charset="0"/>
              <a:cs typeface="ヒラギノ角ゴ Pro W3" charset="0"/>
              <a:sym typeface="Times New Roman" charset="0"/>
            </a:endParaRPr>
          </a:p>
          <a:p>
            <a:pPr algn="just">
              <a:lnSpc>
                <a:spcPct val="110000"/>
              </a:lnSpc>
            </a:pPr>
            <a:endParaRPr lang="en-US" sz="1600" dirty="0">
              <a:solidFill>
                <a:schemeClr val="tx1"/>
              </a:solidFill>
              <a:latin typeface="Times New Roman" charset="0"/>
              <a:ea typeface="ヒラギノ角ゴ Pro W3" charset="0"/>
              <a:cs typeface="ヒラギノ角ゴ Pro W3" charset="0"/>
              <a:sym typeface="Times New Roman" charset="0"/>
            </a:endParaRPr>
          </a:p>
          <a:p>
            <a:pPr algn="just">
              <a:lnSpc>
                <a:spcPct val="110000"/>
              </a:lnSpc>
            </a:pPr>
            <a:r>
              <a:rPr lang="en-US" sz="1600" b="1" dirty="0" smtClean="0">
                <a:solidFill>
                  <a:schemeClr val="tx1"/>
                </a:solidFill>
                <a:latin typeface="Times New Roman" charset="0"/>
                <a:ea typeface="ヒラギノ角ゴ Pro W3" charset="0"/>
                <a:cs typeface="ヒラギノ角ゴ Pro W3" charset="0"/>
                <a:sym typeface="Times New Roman" charset="0"/>
              </a:rPr>
              <a:t>Demo of the Tool</a:t>
            </a:r>
            <a:r>
              <a:rPr lang="en-US" sz="1600" dirty="0" smtClean="0">
                <a:solidFill>
                  <a:schemeClr val="tx1"/>
                </a:solidFill>
                <a:latin typeface="Times New Roman" charset="0"/>
                <a:ea typeface="ヒラギノ角ゴ Pro W3" charset="0"/>
                <a:cs typeface="ヒラギノ角ゴ Pro W3" charset="0"/>
                <a:sym typeface="Times New Roman" charset="0"/>
              </a:rPr>
              <a:t> </a:t>
            </a:r>
            <a:endParaRPr lang="en-US" sz="1600" dirty="0">
              <a:solidFill>
                <a:schemeClr val="tx1"/>
              </a:solidFill>
              <a:latin typeface="Times New Roman" charset="0"/>
              <a:ea typeface="ヒラギノ角ゴ Pro W3" charset="0"/>
              <a:cs typeface="ヒラギノ角ゴ Pro W3" charset="0"/>
              <a:sym typeface="Times New Roman" charset="0"/>
            </a:endParaRPr>
          </a:p>
        </p:txBody>
      </p:sp>
      <p:sp>
        <p:nvSpPr>
          <p:cNvPr id="3079" name="Rectangle 7"/>
          <p:cNvSpPr>
            <a:spLocks/>
          </p:cNvSpPr>
          <p:nvPr/>
        </p:nvSpPr>
        <p:spPr bwMode="auto">
          <a:xfrm>
            <a:off x="814388" y="406400"/>
            <a:ext cx="120904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ctr"/>
          <a:lstStyle/>
          <a:p>
            <a:pPr algn="l"/>
            <a:r>
              <a:rPr lang="en-US" sz="3200" b="1" dirty="0" smtClean="0">
                <a:solidFill>
                  <a:schemeClr val="tx1"/>
                </a:solidFill>
                <a:latin typeface="Helvetica" charset="0"/>
                <a:ea typeface="ヒラギノ角ゴ Pro W3" charset="0"/>
                <a:cs typeface="ヒラギノ角ゴ Pro W3" charset="0"/>
                <a:sym typeface="Helvetica" charset="0"/>
              </a:rPr>
              <a:t>Showcasing E-Book Platform Features</a:t>
            </a:r>
            <a:endParaRPr lang="en-US" sz="3200" b="1" dirty="0">
              <a:solidFill>
                <a:schemeClr val="tx1"/>
              </a:solidFill>
              <a:latin typeface="Helvetica" charset="0"/>
              <a:ea typeface="ヒラギノ角ゴ Pro W3" charset="0"/>
              <a:cs typeface="ヒラギノ角ゴ Pro W3" charset="0"/>
              <a:sym typeface="Helvetica" charset="0"/>
            </a:endParaRPr>
          </a:p>
        </p:txBody>
      </p:sp>
      <p:sp>
        <p:nvSpPr>
          <p:cNvPr id="3080" name="Rectangle 8"/>
          <p:cNvSpPr>
            <a:spLocks/>
          </p:cNvSpPr>
          <p:nvPr/>
        </p:nvSpPr>
        <p:spPr bwMode="auto">
          <a:xfrm>
            <a:off x="7061200" y="7315200"/>
            <a:ext cx="5842000" cy="284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just">
              <a:lnSpc>
                <a:spcPct val="110000"/>
              </a:lnSpc>
            </a:pPr>
            <a:r>
              <a:rPr lang="en-US" sz="1600" dirty="0" err="1">
                <a:solidFill>
                  <a:schemeClr val="tx1"/>
                </a:solidFill>
                <a:latin typeface="Times New Roman" charset="0"/>
                <a:ea typeface="ヒラギノ角ゴ Pro W3" charset="0"/>
                <a:cs typeface="ヒラギノ角ゴ Pro W3" charset="0"/>
                <a:sym typeface="Times New Roman" charset="0"/>
              </a:rPr>
              <a:t>Aliquam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suscipit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est</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urna</a:t>
            </a:r>
            <a:r>
              <a:rPr lang="en-US" sz="1600" dirty="0">
                <a:solidFill>
                  <a:schemeClr val="tx1"/>
                </a:solidFill>
                <a:latin typeface="Times New Roman" charset="0"/>
                <a:ea typeface="ヒラギノ角ゴ Pro W3" charset="0"/>
                <a:cs typeface="ヒラギノ角ゴ Pro W3" charset="0"/>
                <a:sym typeface="Times New Roman" charset="0"/>
              </a:rPr>
              <a:t> cursus </a:t>
            </a:r>
            <a:r>
              <a:rPr lang="en-US" sz="1600" dirty="0" err="1">
                <a:solidFill>
                  <a:schemeClr val="tx1"/>
                </a:solidFill>
                <a:latin typeface="Times New Roman" charset="0"/>
                <a:ea typeface="ヒラギノ角ゴ Pro W3" charset="0"/>
                <a:cs typeface="ヒラギノ角ゴ Pro W3" charset="0"/>
                <a:sym typeface="Times New Roman" charset="0"/>
              </a:rPr>
              <a:t>varius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Vivamus</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urna</a:t>
            </a:r>
            <a:r>
              <a:rPr lang="en-US" sz="1600" dirty="0">
                <a:solidFill>
                  <a:schemeClr val="tx1"/>
                </a:solidFill>
                <a:latin typeface="Times New Roman" charset="0"/>
                <a:ea typeface="ヒラギノ角ゴ Pro W3" charset="0"/>
                <a:cs typeface="ヒラギノ角ゴ Pro W3" charset="0"/>
                <a:sym typeface="Times New Roman" charset="0"/>
              </a:rPr>
              <a:t> ligula. </a:t>
            </a:r>
            <a:r>
              <a:rPr lang="en-US" sz="1600" dirty="0" err="1">
                <a:solidFill>
                  <a:schemeClr val="tx1"/>
                </a:solidFill>
                <a:latin typeface="Times New Roman" charset="0"/>
                <a:ea typeface="ヒラギノ角ゴ Pro W3" charset="0"/>
                <a:cs typeface="ヒラギノ角ゴ Pro W3" charset="0"/>
                <a:sym typeface="Times New Roman" charset="0"/>
              </a:rPr>
              <a:t>Suspendisse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tincidunt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pellentesque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bibendum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Suspendisse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lobortis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ornare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velit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lobortis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nunc</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sodales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Integer </a:t>
            </a:r>
            <a:r>
              <a:rPr lang="en-US" sz="1600" dirty="0" err="1">
                <a:solidFill>
                  <a:schemeClr val="tx1"/>
                </a:solidFill>
                <a:latin typeface="Times New Roman" charset="0"/>
                <a:ea typeface="ヒラギノ角ゴ Pro W3" charset="0"/>
                <a:cs typeface="ヒラギノ角ゴ Pro W3" charset="0"/>
                <a:sym typeface="Times New Roman" charset="0"/>
              </a:rPr>
              <a:t>porttitor</a:t>
            </a:r>
            <a:r>
              <a:rPr lang="en-US" sz="1600" dirty="0">
                <a:solidFill>
                  <a:schemeClr val="tx1"/>
                </a:solidFill>
                <a:latin typeface="Times New Roman" charset="0"/>
                <a:ea typeface="ヒラギノ角ゴ Pro W3" charset="0"/>
                <a:cs typeface="ヒラギノ角ゴ Pro W3" charset="0"/>
                <a:sym typeface="Times New Roman" charset="0"/>
              </a:rPr>
              <a:t> ipsum vitae nisi </a:t>
            </a:r>
            <a:r>
              <a:rPr lang="en-US" sz="1600" dirty="0" err="1">
                <a:solidFill>
                  <a:schemeClr val="tx1"/>
                </a:solidFill>
                <a:latin typeface="Times New Roman" charset="0"/>
                <a:ea typeface="ヒラギノ角ゴ Pro W3" charset="0"/>
                <a:cs typeface="ヒラギノ角ゴ Pro W3" charset="0"/>
                <a:sym typeface="Times New Roman" charset="0"/>
              </a:rPr>
              <a:t>auctor</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blandit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Cras</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nisl</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nulla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laoreet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sodales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vel</a:t>
            </a:r>
            <a:r>
              <a:rPr lang="en-US" sz="1600" dirty="0">
                <a:solidFill>
                  <a:schemeClr val="tx1"/>
                </a:solidFill>
                <a:latin typeface="Times New Roman" charset="0"/>
                <a:ea typeface="ヒラギノ角ゴ Pro W3" charset="0"/>
                <a:cs typeface="ヒラギノ角ゴ Pro W3" charset="0"/>
                <a:sym typeface="Times New Roman" charset="0"/>
              </a:rPr>
              <a:t> at ligula. </a:t>
            </a:r>
            <a:r>
              <a:rPr lang="en-US" sz="1600" dirty="0" err="1">
                <a:solidFill>
                  <a:schemeClr val="tx1"/>
                </a:solidFill>
                <a:latin typeface="Times New Roman" charset="0"/>
                <a:ea typeface="ヒラギノ角ゴ Pro W3" charset="0"/>
                <a:cs typeface="ヒラギノ角ゴ Pro W3" charset="0"/>
                <a:sym typeface="Times New Roman" charset="0"/>
              </a:rPr>
              <a:t>Nulla</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nunc</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massa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placerat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metus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Ut</a:t>
            </a:r>
            <a:r>
              <a:rPr lang="en-US" sz="1600" dirty="0">
                <a:solidFill>
                  <a:schemeClr val="tx1"/>
                </a:solidFill>
                <a:latin typeface="Times New Roman" charset="0"/>
                <a:ea typeface="ヒラギノ角ゴ Pro W3" charset="0"/>
                <a:cs typeface="ヒラギノ角ゴ Pro W3" charset="0"/>
                <a:sym typeface="Times New Roman" charset="0"/>
              </a:rPr>
              <a:t> non ligula </a:t>
            </a:r>
            <a:r>
              <a:rPr lang="en-US" sz="1600" dirty="0" err="1">
                <a:solidFill>
                  <a:schemeClr val="tx1"/>
                </a:solidFill>
                <a:latin typeface="Times New Roman" charset="0"/>
                <a:ea typeface="ヒラギノ角ゴ Pro W3" charset="0"/>
                <a:cs typeface="ヒラギノ角ゴ Pro W3" charset="0"/>
                <a:sym typeface="Times New Roman" charset="0"/>
              </a:rPr>
              <a:t>sem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nec</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aliquet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lectus</a:t>
            </a:r>
            <a:r>
              <a:rPr lang="en-US" sz="1600" dirty="0">
                <a:solidFill>
                  <a:schemeClr val="tx1"/>
                </a:solidFill>
                <a:latin typeface="Times New Roman" charset="0"/>
                <a:ea typeface="ヒラギノ角ゴ Pro W3" charset="0"/>
                <a:cs typeface="ヒラギノ角ゴ Pro W3" charset="0"/>
                <a:sym typeface="Times New Roman" charset="0"/>
              </a:rPr>
              <a:t>. Nunc at </a:t>
            </a:r>
            <a:r>
              <a:rPr lang="en-US" sz="1600" dirty="0" err="1">
                <a:solidFill>
                  <a:schemeClr val="tx1"/>
                </a:solidFill>
                <a:latin typeface="Times New Roman" charset="0"/>
                <a:ea typeface="ヒラギノ角ゴ Pro W3" charset="0"/>
                <a:cs typeface="ヒラギノ角ゴ Pro W3" charset="0"/>
                <a:sym typeface="Times New Roman" charset="0"/>
              </a:rPr>
              <a:t>elit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sodales</a:t>
            </a:r>
            <a:r>
              <a:rPr lang="en-US" sz="1600" dirty="0">
                <a:solidFill>
                  <a:schemeClr val="tx1"/>
                </a:solidFill>
                <a:latin typeface="Times New Roman" charset="0"/>
                <a:ea typeface="ヒラギノ角ゴ Pro W3" charset="0"/>
                <a:cs typeface="ヒラギノ角ゴ Pro W3" charset="0"/>
                <a:sym typeface="Times New Roman" charset="0"/>
              </a:rPr>
              <a:t> diam. Nam et </a:t>
            </a:r>
            <a:r>
              <a:rPr lang="en-US" sz="1600" dirty="0" err="1">
                <a:solidFill>
                  <a:schemeClr val="tx1"/>
                </a:solidFill>
                <a:latin typeface="Times New Roman" charset="0"/>
                <a:ea typeface="ヒラギノ角ゴ Pro W3" charset="0"/>
                <a:cs typeface="ヒラギノ角ゴ Pro W3" charset="0"/>
                <a:sym typeface="Times New Roman" charset="0"/>
              </a:rPr>
              <a:t>arcu</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erat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Vestibulum</a:t>
            </a:r>
            <a:r>
              <a:rPr lang="en-US" sz="1600" dirty="0">
                <a:solidFill>
                  <a:schemeClr val="tx1"/>
                </a:solidFill>
                <a:latin typeface="Times New Roman" charset="0"/>
                <a:ea typeface="ヒラギノ角ゴ Pro W3" charset="0"/>
                <a:cs typeface="ヒラギノ角ゴ Pro W3" charset="0"/>
                <a:sym typeface="Times New Roman" charset="0"/>
              </a:rPr>
              <a:t> id lacus </a:t>
            </a:r>
            <a:r>
              <a:rPr lang="en-US" sz="1600" dirty="0" err="1">
                <a:solidFill>
                  <a:schemeClr val="tx1"/>
                </a:solidFill>
                <a:latin typeface="Times New Roman" charset="0"/>
                <a:ea typeface="ヒラギノ角ゴ Pro W3" charset="0"/>
                <a:cs typeface="ヒラギノ角ゴ Pro W3" charset="0"/>
                <a:sym typeface="Times New Roman" charset="0"/>
              </a:rPr>
              <a:t>vel</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elit</a:t>
            </a:r>
            <a:r>
              <a:rPr lang="en-US" sz="1600" dirty="0">
                <a:solidFill>
                  <a:schemeClr val="tx1"/>
                </a:solidFill>
                <a:latin typeface="Times New Roman" charset="0"/>
                <a:ea typeface="ヒラギノ角ゴ Pro W3" charset="0"/>
                <a:cs typeface="ヒラギノ角ゴ Pro W3" charset="0"/>
                <a:sym typeface="Times New Roman" charset="0"/>
              </a:rPr>
              <a:t> tempus </a:t>
            </a:r>
            <a:r>
              <a:rPr lang="en-US" sz="1600" dirty="0" err="1">
                <a:solidFill>
                  <a:schemeClr val="tx1"/>
                </a:solidFill>
                <a:latin typeface="Times New Roman" charset="0"/>
                <a:ea typeface="ヒラギノ角ゴ Pro W3" charset="0"/>
                <a:cs typeface="ヒラギノ角ゴ Pro W3" charset="0"/>
                <a:sym typeface="Times New Roman" charset="0"/>
              </a:rPr>
              <a:t>sagittis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Aliquam</a:t>
            </a:r>
            <a:r>
              <a:rPr lang="en-US" sz="1600" dirty="0">
                <a:solidFill>
                  <a:schemeClr val="tx1"/>
                </a:solidFill>
                <a:latin typeface="Times New Roman" charset="0"/>
                <a:ea typeface="ヒラギノ角ゴ Pro W3" charset="0"/>
                <a:cs typeface="ヒラギノ角ゴ Pro W3" charset="0"/>
                <a:sym typeface="Times New Roman" charset="0"/>
              </a:rPr>
              <a:t> non magna ligula, </a:t>
            </a:r>
            <a:r>
              <a:rPr lang="en-US" sz="1600" dirty="0" err="1">
                <a:solidFill>
                  <a:schemeClr val="tx1"/>
                </a:solidFill>
                <a:latin typeface="Times New Roman" charset="0"/>
                <a:ea typeface="ヒラギノ角ゴ Pro W3" charset="0"/>
                <a:cs typeface="ヒラギノ角ゴ Pro W3" charset="0"/>
                <a:sym typeface="Times New Roman" charset="0"/>
              </a:rPr>
              <a:t>ut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vestibulum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erat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Nulla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risus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interdum</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iaculis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mattis</a:t>
            </a:r>
            <a:r>
              <a:rPr lang="en-US" sz="1600" dirty="0">
                <a:solidFill>
                  <a:schemeClr val="tx1"/>
                </a:solidFill>
                <a:latin typeface="Times New Roman" charset="0"/>
                <a:ea typeface="ヒラギノ角ゴ Pro W3" charset="0"/>
                <a:cs typeface="ヒラギノ角ゴ Pro W3" charset="0"/>
                <a:sym typeface="Times New Roman" charset="0"/>
              </a:rPr>
              <a:t> sit </a:t>
            </a:r>
            <a:r>
              <a:rPr lang="en-US" sz="1600" dirty="0" err="1">
                <a:solidFill>
                  <a:schemeClr val="tx1"/>
                </a:solidFill>
                <a:latin typeface="Times New Roman" charset="0"/>
                <a:ea typeface="ヒラギノ角ゴ Pro W3" charset="0"/>
                <a:cs typeface="ヒラギノ角ゴ Pro W3" charset="0"/>
                <a:sym typeface="Times New Roman" charset="0"/>
              </a:rPr>
              <a:t>amet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elit</a:t>
            </a:r>
            <a:r>
              <a:rPr lang="en-US" sz="1600" dirty="0">
                <a:solidFill>
                  <a:schemeClr val="tx1"/>
                </a:solidFill>
                <a:latin typeface="Times New Roman" charset="0"/>
                <a:ea typeface="ヒラギノ角ゴ Pro W3" charset="0"/>
                <a:cs typeface="ヒラギノ角ゴ Pro W3" charset="0"/>
                <a:sym typeface="Times New Roman" charset="0"/>
              </a:rPr>
              <a:t>. Integer </a:t>
            </a:r>
            <a:r>
              <a:rPr lang="en-US" sz="1600" dirty="0" err="1">
                <a:solidFill>
                  <a:schemeClr val="tx1"/>
                </a:solidFill>
                <a:latin typeface="Times New Roman" charset="0"/>
                <a:ea typeface="ヒラギノ角ゴ Pro W3" charset="0"/>
                <a:cs typeface="ヒラギノ角ゴ Pro W3" charset="0"/>
                <a:sym typeface="Times New Roman" charset="0"/>
              </a:rPr>
              <a:t>ultricies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sapien</a:t>
            </a:r>
            <a:r>
              <a:rPr lang="en-US" sz="1600" dirty="0">
                <a:solidFill>
                  <a:schemeClr val="tx1"/>
                </a:solidFill>
                <a:latin typeface="Times New Roman" charset="0"/>
                <a:ea typeface="ヒラギノ角ゴ Pro W3" charset="0"/>
                <a:cs typeface="ヒラギノ角ゴ Pro W3" charset="0"/>
                <a:sym typeface="Times New Roman" charset="0"/>
              </a:rPr>
              <a:t> vitae </a:t>
            </a:r>
            <a:r>
              <a:rPr lang="en-US" sz="1600" dirty="0" err="1">
                <a:solidFill>
                  <a:schemeClr val="tx1"/>
                </a:solidFill>
                <a:latin typeface="Times New Roman" charset="0"/>
                <a:ea typeface="ヒラギノ角ゴ Pro W3" charset="0"/>
                <a:cs typeface="ヒラギノ角ゴ Pro W3" charset="0"/>
                <a:sym typeface="Times New Roman" charset="0"/>
              </a:rPr>
              <a:t>mattis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aliquam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risus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suscipit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augue</a:t>
            </a:r>
            <a:r>
              <a:rPr lang="en-US" sz="1600" dirty="0">
                <a:solidFill>
                  <a:schemeClr val="tx1"/>
                </a:solidFill>
                <a:latin typeface="Times New Roman" charset="0"/>
                <a:ea typeface="ヒラギノ角ゴ Pro W3" charset="0"/>
                <a:cs typeface="ヒラギノ角ゴ Pro W3" charset="0"/>
                <a:sym typeface="Times New Roman" charset="0"/>
              </a:rPr>
              <a:t>, non </a:t>
            </a:r>
            <a:r>
              <a:rPr lang="en-US" sz="1600" dirty="0" err="1">
                <a:solidFill>
                  <a:schemeClr val="tx1"/>
                </a:solidFill>
                <a:latin typeface="Times New Roman" charset="0"/>
                <a:ea typeface="ヒラギノ角ゴ Pro W3" charset="0"/>
                <a:cs typeface="ヒラギノ角ゴ Pro W3" charset="0"/>
                <a:sym typeface="Times New Roman" charset="0"/>
              </a:rPr>
              <a:t>rutrum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felis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erat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odio</a:t>
            </a:r>
            <a:r>
              <a:rPr lang="en-US" sz="1600" dirty="0">
                <a:solidFill>
                  <a:schemeClr val="tx1"/>
                </a:solidFill>
                <a:latin typeface="Times New Roman" charset="0"/>
                <a:ea typeface="ヒラギノ角ゴ Pro W3" charset="0"/>
                <a:cs typeface="ヒラギノ角ゴ Pro W3" charset="0"/>
                <a:sym typeface="Times New Roman" charset="0"/>
              </a:rPr>
              <a:t>.</a:t>
            </a:r>
          </a:p>
        </p:txBody>
      </p:sp>
      <p:sp>
        <p:nvSpPr>
          <p:cNvPr id="3081" name="Rectangle 9"/>
          <p:cNvSpPr>
            <a:spLocks/>
          </p:cNvSpPr>
          <p:nvPr/>
        </p:nvSpPr>
        <p:spPr bwMode="auto">
          <a:xfrm>
            <a:off x="7061200" y="13309600"/>
            <a:ext cx="5842000" cy="384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gn="just">
              <a:lnSpc>
                <a:spcPct val="110000"/>
              </a:lnSpc>
            </a:pPr>
            <a:r>
              <a:rPr lang="en-US" sz="1600" dirty="0" err="1">
                <a:solidFill>
                  <a:schemeClr val="tx1"/>
                </a:solidFill>
                <a:latin typeface="Times New Roman" charset="0"/>
                <a:ea typeface="ヒラギノ角ゴ Pro W3" charset="0"/>
                <a:cs typeface="ヒラギノ角ゴ Pro W3" charset="0"/>
                <a:sym typeface="Times New Roman" charset="0"/>
              </a:rPr>
              <a:t>Vestibulum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diam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elit</a:t>
            </a:r>
            <a:r>
              <a:rPr lang="en-US" sz="1600" dirty="0">
                <a:solidFill>
                  <a:schemeClr val="tx1"/>
                </a:solidFill>
                <a:latin typeface="Times New Roman" charset="0"/>
                <a:ea typeface="ヒラギノ角ゴ Pro W3" charset="0"/>
                <a:cs typeface="ヒラギノ角ゴ Pro W3" charset="0"/>
                <a:sym typeface="Times New Roman" charset="0"/>
              </a:rPr>
              <a:t>, convallis et </a:t>
            </a:r>
            <a:r>
              <a:rPr lang="en-US" sz="1600" dirty="0" err="1">
                <a:solidFill>
                  <a:schemeClr val="tx1"/>
                </a:solidFill>
                <a:latin typeface="Times New Roman" charset="0"/>
                <a:ea typeface="ヒラギノ角ゴ Pro W3" charset="0"/>
                <a:cs typeface="ヒラギノ角ゴ Pro W3" charset="0"/>
                <a:sym typeface="Times New Roman" charset="0"/>
              </a:rPr>
              <a:t>sodales</a:t>
            </a:r>
            <a:r>
              <a:rPr lang="en-US" sz="1600" dirty="0">
                <a:solidFill>
                  <a:schemeClr val="tx1"/>
                </a:solidFill>
                <a:latin typeface="Times New Roman" charset="0"/>
                <a:ea typeface="ヒラギノ角ゴ Pro W3" charset="0"/>
                <a:cs typeface="ヒラギノ角ゴ Pro W3" charset="0"/>
                <a:sym typeface="Times New Roman" charset="0"/>
              </a:rPr>
              <a:t> et, </a:t>
            </a:r>
            <a:r>
              <a:rPr lang="en-US" sz="1600" dirty="0" err="1">
                <a:solidFill>
                  <a:schemeClr val="tx1"/>
                </a:solidFill>
                <a:latin typeface="Times New Roman" charset="0"/>
                <a:ea typeface="ヒラギノ角ゴ Pro W3" charset="0"/>
                <a:cs typeface="ヒラギノ角ゴ Pro W3" charset="0"/>
                <a:sym typeface="Times New Roman" charset="0"/>
              </a:rPr>
              <a:t>laoreet</a:t>
            </a:r>
            <a:r>
              <a:rPr lang="en-US" sz="1600" dirty="0">
                <a:solidFill>
                  <a:schemeClr val="tx1"/>
                </a:solidFill>
                <a:latin typeface="Times New Roman" charset="0"/>
                <a:ea typeface="ヒラギノ角ゴ Pro W3" charset="0"/>
                <a:cs typeface="ヒラギノ角ゴ Pro W3" charset="0"/>
                <a:sym typeface="Times New Roman" charset="0"/>
              </a:rPr>
              <a:t> ac </a:t>
            </a:r>
            <a:r>
              <a:rPr lang="en-US" sz="1600" dirty="0" err="1">
                <a:solidFill>
                  <a:schemeClr val="tx1"/>
                </a:solidFill>
                <a:latin typeface="Times New Roman" charset="0"/>
                <a:ea typeface="ヒラギノ角ゴ Pro W3" charset="0"/>
                <a:cs typeface="ヒラギノ角ゴ Pro W3" charset="0"/>
                <a:sym typeface="Times New Roman" charset="0"/>
              </a:rPr>
              <a:t>tellus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Phasellus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ornare</a:t>
            </a:r>
            <a:r>
              <a:rPr lang="en-US" sz="1600" dirty="0">
                <a:solidFill>
                  <a:schemeClr val="tx1"/>
                </a:solidFill>
                <a:latin typeface="Times New Roman" charset="0"/>
                <a:ea typeface="ヒラギノ角ゴ Pro W3" charset="0"/>
                <a:cs typeface="ヒラギノ角ゴ Pro W3" charset="0"/>
                <a:sym typeface="Times New Roman" charset="0"/>
              </a:rPr>
              <a:t>, dolor non </a:t>
            </a:r>
            <a:r>
              <a:rPr lang="en-US" sz="1600" dirty="0" err="1">
                <a:solidFill>
                  <a:schemeClr val="tx1"/>
                </a:solidFill>
                <a:latin typeface="Times New Roman" charset="0"/>
                <a:ea typeface="ヒラギノ角ゴ Pro W3" charset="0"/>
                <a:cs typeface="ヒラギノ角ゴ Pro W3" charset="0"/>
                <a:sym typeface="Times New Roman" charset="0"/>
              </a:rPr>
              <a:t>sagittis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aliquam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eros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urna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laoreet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massa</a:t>
            </a:r>
            <a:r>
              <a:rPr lang="en-US" sz="1600" dirty="0">
                <a:solidFill>
                  <a:schemeClr val="tx1"/>
                </a:solidFill>
                <a:latin typeface="Times New Roman" charset="0"/>
                <a:ea typeface="ヒラギノ角ゴ Pro W3" charset="0"/>
                <a:cs typeface="ヒラギノ角ゴ Pro W3" charset="0"/>
                <a:sym typeface="Times New Roman" charset="0"/>
              </a:rPr>
              <a:t>, in </a:t>
            </a:r>
            <a:r>
              <a:rPr lang="en-US" sz="1600" dirty="0" err="1">
                <a:solidFill>
                  <a:schemeClr val="tx1"/>
                </a:solidFill>
                <a:latin typeface="Times New Roman" charset="0"/>
                <a:ea typeface="ヒラギノ角ゴ Pro W3" charset="0"/>
                <a:cs typeface="ヒラギノ角ゴ Pro W3" charset="0"/>
                <a:sym typeface="Times New Roman" charset="0"/>
              </a:rPr>
              <a:t>ornare</a:t>
            </a:r>
            <a:r>
              <a:rPr lang="en-US" sz="1600" dirty="0">
                <a:solidFill>
                  <a:schemeClr val="tx1"/>
                </a:solidFill>
                <a:latin typeface="Times New Roman" charset="0"/>
                <a:ea typeface="ヒラギノ角ゴ Pro W3" charset="0"/>
                <a:cs typeface="ヒラギノ角ゴ Pro W3" charset="0"/>
                <a:sym typeface="Times New Roman" charset="0"/>
              </a:rPr>
              <a:t> lorem </a:t>
            </a:r>
            <a:r>
              <a:rPr lang="en-US" sz="1600" dirty="0" err="1">
                <a:solidFill>
                  <a:schemeClr val="tx1"/>
                </a:solidFill>
                <a:latin typeface="Times New Roman" charset="0"/>
                <a:ea typeface="ヒラギノ角ゴ Pro W3" charset="0"/>
                <a:cs typeface="ヒラギノ角ゴ Pro W3" charset="0"/>
                <a:sym typeface="Times New Roman" charset="0"/>
              </a:rPr>
              <a:t>tellus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justo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Etiam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nec</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metus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nisl</a:t>
            </a:r>
            <a:r>
              <a:rPr lang="en-US" sz="1600" dirty="0">
                <a:solidFill>
                  <a:schemeClr val="tx1"/>
                </a:solidFill>
                <a:latin typeface="Times New Roman" charset="0"/>
                <a:ea typeface="ヒラギノ角ゴ Pro W3" charset="0"/>
                <a:cs typeface="ヒラギノ角ゴ Pro W3" charset="0"/>
                <a:sym typeface="Times New Roman" charset="0"/>
              </a:rPr>
              <a:t>, id </a:t>
            </a:r>
            <a:r>
              <a:rPr lang="en-US" sz="1600" dirty="0" err="1">
                <a:solidFill>
                  <a:schemeClr val="tx1"/>
                </a:solidFill>
                <a:latin typeface="Times New Roman" charset="0"/>
                <a:ea typeface="ヒラギノ角ゴ Pro W3" charset="0"/>
                <a:cs typeface="ヒラギノ角ゴ Pro W3" charset="0"/>
                <a:sym typeface="Times New Roman" charset="0"/>
              </a:rPr>
              <a:t>elementum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metus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Phasellus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interdum</a:t>
            </a:r>
            <a:r>
              <a:rPr lang="en-US" sz="1600" dirty="0">
                <a:solidFill>
                  <a:schemeClr val="tx1"/>
                </a:solidFill>
                <a:latin typeface="Times New Roman" charset="0"/>
                <a:ea typeface="ヒラギノ角ゴ Pro W3" charset="0"/>
                <a:cs typeface="ヒラギノ角ゴ Pro W3" charset="0"/>
                <a:sym typeface="Times New Roman" charset="0"/>
              </a:rPr>
              <a:t>, lacus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tristique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pellentesque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justo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sapien</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interdum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velit</a:t>
            </a:r>
            <a:r>
              <a:rPr lang="en-US" sz="1600" dirty="0">
                <a:solidFill>
                  <a:schemeClr val="tx1"/>
                </a:solidFill>
                <a:latin typeface="Times New Roman" charset="0"/>
                <a:ea typeface="ヒラギノ角ゴ Pro W3" charset="0"/>
                <a:cs typeface="ヒラギノ角ゴ Pro W3" charset="0"/>
                <a:sym typeface="Times New Roman" charset="0"/>
              </a:rPr>
              <a:t>, ac </a:t>
            </a:r>
            <a:r>
              <a:rPr lang="en-US" sz="1600" dirty="0" err="1">
                <a:solidFill>
                  <a:schemeClr val="tx1"/>
                </a:solidFill>
                <a:latin typeface="Times New Roman" charset="0"/>
                <a:ea typeface="ヒラギノ角ゴ Pro W3" charset="0"/>
                <a:cs typeface="ヒラギノ角ゴ Pro W3" charset="0"/>
                <a:sym typeface="Times New Roman" charset="0"/>
              </a:rPr>
              <a:t>condimentum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lectus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purus</a:t>
            </a:r>
            <a:r>
              <a:rPr lang="en-US" sz="1600" dirty="0">
                <a:solidFill>
                  <a:schemeClr val="tx1"/>
                </a:solidFill>
                <a:latin typeface="Times New Roman" charset="0"/>
                <a:ea typeface="ヒラギノ角ゴ Pro W3" charset="0"/>
                <a:cs typeface="ヒラギノ角ゴ Pro W3" charset="0"/>
                <a:sym typeface="Times New Roman" charset="0"/>
              </a:rPr>
              <a:t> id magna. </a:t>
            </a:r>
            <a:r>
              <a:rPr lang="en-US" sz="1600" dirty="0" err="1">
                <a:solidFill>
                  <a:schemeClr val="tx1"/>
                </a:solidFill>
                <a:latin typeface="Times New Roman" charset="0"/>
                <a:ea typeface="ヒラギノ角ゴ Pro W3" charset="0"/>
                <a:cs typeface="ヒラギノ角ゴ Pro W3" charset="0"/>
                <a:sym typeface="Times New Roman" charset="0"/>
              </a:rPr>
              <a:t>Curabitur</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felis</a:t>
            </a:r>
            <a:r>
              <a:rPr lang="en-US" sz="1600" dirty="0">
                <a:solidFill>
                  <a:schemeClr val="tx1"/>
                </a:solidFill>
                <a:latin typeface="Times New Roman" charset="0"/>
                <a:ea typeface="ヒラギノ角ゴ Pro W3" charset="0"/>
                <a:cs typeface="ヒラギノ角ゴ Pro W3" charset="0"/>
                <a:sym typeface="Times New Roman" charset="0"/>
              </a:rPr>
              <a:t> dolor, </a:t>
            </a:r>
            <a:r>
              <a:rPr lang="en-US" sz="1600" dirty="0" err="1">
                <a:solidFill>
                  <a:schemeClr val="tx1"/>
                </a:solidFill>
                <a:latin typeface="Times New Roman" charset="0"/>
                <a:ea typeface="ヒラギノ角ゴ Pro W3" charset="0"/>
                <a:cs typeface="ヒラギノ角ゴ Pro W3" charset="0"/>
                <a:sym typeface="Times New Roman" charset="0"/>
              </a:rPr>
              <a:t>ullamcorper</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eu</a:t>
            </a:r>
            <a:r>
              <a:rPr lang="en-US" sz="1600" dirty="0">
                <a:solidFill>
                  <a:schemeClr val="tx1"/>
                </a:solidFill>
                <a:latin typeface="Times New Roman" charset="0"/>
                <a:ea typeface="ヒラギノ角ゴ Pro W3" charset="0"/>
                <a:cs typeface="ヒラギノ角ゴ Pro W3" charset="0"/>
                <a:sym typeface="Times New Roman" charset="0"/>
              </a:rPr>
              <a:t> tempus </a:t>
            </a:r>
            <a:r>
              <a:rPr lang="en-US" sz="1600" dirty="0" err="1">
                <a:solidFill>
                  <a:schemeClr val="tx1"/>
                </a:solidFill>
                <a:latin typeface="Times New Roman" charset="0"/>
                <a:ea typeface="ヒラギノ角ゴ Pro W3" charset="0"/>
                <a:cs typeface="ヒラギノ角ゴ Pro W3" charset="0"/>
                <a:sym typeface="Times New Roman" charset="0"/>
              </a:rPr>
              <a:t>eu</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malesuada</a:t>
            </a:r>
            <a:r>
              <a:rPr lang="en-US" sz="1600" dirty="0">
                <a:solidFill>
                  <a:schemeClr val="tx1"/>
                </a:solidFill>
                <a:latin typeface="Times New Roman" charset="0"/>
                <a:ea typeface="ヒラギノ角ゴ Pro W3" charset="0"/>
                <a:cs typeface="ヒラギノ角ゴ Pro W3" charset="0"/>
                <a:sym typeface="Times New Roman" charset="0"/>
              </a:rPr>
              <a:t> in nisi. </a:t>
            </a:r>
            <a:r>
              <a:rPr lang="en-US" sz="1600" dirty="0" err="1">
                <a:solidFill>
                  <a:schemeClr val="tx1"/>
                </a:solidFill>
                <a:latin typeface="Times New Roman" charset="0"/>
                <a:ea typeface="ヒラギノ角ゴ Pro W3" charset="0"/>
                <a:cs typeface="ヒラギノ角ゴ Pro W3" charset="0"/>
                <a:sym typeface="Times New Roman" charset="0"/>
              </a:rPr>
              <a:t>Fusce</a:t>
            </a:r>
            <a:r>
              <a:rPr lang="en-US" sz="1600" dirty="0">
                <a:solidFill>
                  <a:schemeClr val="tx1"/>
                </a:solidFill>
                <a:latin typeface="Times New Roman" charset="0"/>
                <a:ea typeface="ヒラギノ角ゴ Pro W3" charset="0"/>
                <a:cs typeface="ヒラギノ角ゴ Pro W3" charset="0"/>
                <a:sym typeface="Times New Roman" charset="0"/>
              </a:rPr>
              <a:t> et </a:t>
            </a:r>
            <a:r>
              <a:rPr lang="en-US" sz="1600" dirty="0" err="1">
                <a:solidFill>
                  <a:schemeClr val="tx1"/>
                </a:solidFill>
                <a:latin typeface="Times New Roman" charset="0"/>
                <a:ea typeface="ヒラギノ角ゴ Pro W3" charset="0"/>
                <a:cs typeface="ヒラギノ角ゴ Pro W3" charset="0"/>
                <a:sym typeface="Times New Roman" charset="0"/>
              </a:rPr>
              <a:t>adipiscing</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nibh</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Proin</a:t>
            </a:r>
            <a:r>
              <a:rPr lang="en-US" sz="1600" dirty="0">
                <a:solidFill>
                  <a:schemeClr val="tx1"/>
                </a:solidFill>
                <a:latin typeface="Times New Roman" charset="0"/>
                <a:ea typeface="ヒラギノ角ゴ Pro W3" charset="0"/>
                <a:cs typeface="ヒラギノ角ゴ Pro W3" charset="0"/>
                <a:sym typeface="Times New Roman" charset="0"/>
              </a:rPr>
              <a:t> lacus nisi, </a:t>
            </a:r>
            <a:r>
              <a:rPr lang="en-US" sz="1600" dirty="0" err="1">
                <a:solidFill>
                  <a:schemeClr val="tx1"/>
                </a:solidFill>
                <a:latin typeface="Times New Roman" charset="0"/>
                <a:ea typeface="ヒラギノ角ゴ Pro W3" charset="0"/>
                <a:cs typeface="ヒラギノ角ゴ Pro W3" charset="0"/>
                <a:sym typeface="Times New Roman" charset="0"/>
              </a:rPr>
              <a:t>facilisis</a:t>
            </a:r>
            <a:r>
              <a:rPr lang="en-US" sz="1600" dirty="0">
                <a:solidFill>
                  <a:schemeClr val="tx1"/>
                </a:solidFill>
                <a:latin typeface="Times New Roman" charset="0"/>
                <a:ea typeface="ヒラギノ角ゴ Pro W3" charset="0"/>
                <a:cs typeface="ヒラギノ角ゴ Pro W3" charset="0"/>
                <a:sym typeface="Times New Roman" charset="0"/>
              </a:rPr>
              <a:t> at </a:t>
            </a:r>
            <a:r>
              <a:rPr lang="en-US" sz="1600" dirty="0" err="1">
                <a:solidFill>
                  <a:schemeClr val="tx1"/>
                </a:solidFill>
                <a:latin typeface="Times New Roman" charset="0"/>
                <a:ea typeface="ヒラギノ角ゴ Pro W3" charset="0"/>
                <a:cs typeface="ヒラギノ角ゴ Pro W3" charset="0"/>
                <a:sym typeface="Times New Roman" charset="0"/>
              </a:rPr>
              <a:t>fermentum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faucibus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turpis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risus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metus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vulputate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nec</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ultricies</a:t>
            </a:r>
            <a:r>
              <a:rPr lang="en-US" sz="1600" dirty="0">
                <a:solidFill>
                  <a:schemeClr val="tx1"/>
                </a:solidFill>
                <a:latin typeface="Times New Roman" charset="0"/>
                <a:ea typeface="ヒラギノ角ゴ Pro W3" charset="0"/>
                <a:cs typeface="ヒラギノ角ゴ Pro W3" charset="0"/>
                <a:sym typeface="Times New Roman" charset="0"/>
              </a:rPr>
              <a:t> at, </a:t>
            </a:r>
            <a:r>
              <a:rPr lang="en-US" sz="1600" dirty="0" err="1">
                <a:solidFill>
                  <a:schemeClr val="tx1"/>
                </a:solidFill>
                <a:latin typeface="Times New Roman" charset="0"/>
                <a:ea typeface="ヒラギノ角ゴ Pro W3" charset="0"/>
                <a:cs typeface="ヒラギノ角ゴ Pro W3" charset="0"/>
                <a:sym typeface="Times New Roman" charset="0"/>
              </a:rPr>
              <a:t>consequat</a:t>
            </a:r>
            <a:r>
              <a:rPr lang="en-US" sz="1600" dirty="0">
                <a:solidFill>
                  <a:schemeClr val="tx1"/>
                </a:solidFill>
                <a:latin typeface="Times New Roman" charset="0"/>
                <a:ea typeface="ヒラギノ角ゴ Pro W3" charset="0"/>
                <a:cs typeface="ヒラギノ角ゴ Pro W3" charset="0"/>
                <a:sym typeface="Times New Roman" charset="0"/>
              </a:rPr>
              <a:t> at </a:t>
            </a:r>
            <a:r>
              <a:rPr lang="en-US" sz="1600" dirty="0" err="1">
                <a:solidFill>
                  <a:schemeClr val="tx1"/>
                </a:solidFill>
                <a:latin typeface="Times New Roman" charset="0"/>
                <a:ea typeface="ヒラギノ角ゴ Pro W3" charset="0"/>
                <a:cs typeface="ヒラギノ角ゴ Pro W3" charset="0"/>
                <a:sym typeface="Times New Roman" charset="0"/>
              </a:rPr>
              <a:t>eros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Etiam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mauris</a:t>
            </a:r>
            <a:r>
              <a:rPr lang="en-US" sz="1600" dirty="0">
                <a:solidFill>
                  <a:schemeClr val="tx1"/>
                </a:solidFill>
                <a:latin typeface="Times New Roman" charset="0"/>
                <a:ea typeface="ヒラギノ角ゴ Pro W3" charset="0"/>
                <a:cs typeface="ヒラギノ角ゴ Pro W3" charset="0"/>
                <a:sym typeface="Times New Roman" charset="0"/>
              </a:rPr>
              <a:t> et </a:t>
            </a:r>
            <a:r>
              <a:rPr lang="en-US" sz="1600" dirty="0" err="1">
                <a:solidFill>
                  <a:schemeClr val="tx1"/>
                </a:solidFill>
                <a:latin typeface="Times New Roman" charset="0"/>
                <a:ea typeface="ヒラギノ角ゴ Pro W3" charset="0"/>
                <a:cs typeface="ヒラギノ角ゴ Pro W3" charset="0"/>
                <a:sym typeface="Times New Roman" charset="0"/>
              </a:rPr>
              <a:t>odio</a:t>
            </a:r>
            <a:r>
              <a:rPr lang="en-US" sz="1600" dirty="0">
                <a:solidFill>
                  <a:schemeClr val="tx1"/>
                </a:solidFill>
                <a:latin typeface="Times New Roman" charset="0"/>
                <a:ea typeface="ヒラギノ角ゴ Pro W3" charset="0"/>
                <a:cs typeface="ヒラギノ角ゴ Pro W3" charset="0"/>
                <a:sym typeface="Times New Roman" charset="0"/>
              </a:rPr>
              <a:t> pharetra </a:t>
            </a:r>
            <a:r>
              <a:rPr lang="en-US" sz="1600" dirty="0" err="1">
                <a:solidFill>
                  <a:schemeClr val="tx1"/>
                </a:solidFill>
                <a:latin typeface="Times New Roman" charset="0"/>
                <a:ea typeface="ヒラギノ角ゴ Pro W3" charset="0"/>
                <a:cs typeface="ヒラギノ角ゴ Pro W3" charset="0"/>
                <a:sym typeface="Times New Roman" charset="0"/>
              </a:rPr>
              <a:t>tempor.Suspendisse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elit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sapien</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Cras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lacinia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est</a:t>
            </a:r>
            <a:r>
              <a:rPr lang="en-US" sz="1600" dirty="0">
                <a:solidFill>
                  <a:schemeClr val="tx1"/>
                </a:solidFill>
                <a:latin typeface="Times New Roman" charset="0"/>
                <a:ea typeface="ヒラギノ角ゴ Pro W3" charset="0"/>
                <a:cs typeface="ヒラギノ角ゴ Pro W3" charset="0"/>
                <a:sym typeface="Times New Roman" charset="0"/>
              </a:rPr>
              <a:t> ac </a:t>
            </a:r>
            <a:r>
              <a:rPr lang="en-US" sz="1600" dirty="0" err="1">
                <a:solidFill>
                  <a:schemeClr val="tx1"/>
                </a:solidFill>
                <a:latin typeface="Times New Roman" charset="0"/>
                <a:ea typeface="ヒラギノ角ゴ Pro W3" charset="0"/>
                <a:cs typeface="ヒラギノ角ゴ Pro W3" charset="0"/>
                <a:sym typeface="Times New Roman" charset="0"/>
              </a:rPr>
              <a:t>odio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hendrerit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interdum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Nulla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dapibus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accumsan</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viverra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Phasellus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posuere</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risus</a:t>
            </a:r>
            <a:r>
              <a:rPr lang="en-US" sz="1600" dirty="0">
                <a:solidFill>
                  <a:schemeClr val="tx1"/>
                </a:solidFill>
                <a:latin typeface="Times New Roman" charset="0"/>
                <a:ea typeface="ヒラギノ角ゴ Pro W3" charset="0"/>
                <a:cs typeface="ヒラギノ角ゴ Pro W3" charset="0"/>
                <a:sym typeface="Times New Roman" charset="0"/>
              </a:rPr>
              <a:t> ac </a:t>
            </a:r>
            <a:r>
              <a:rPr lang="en-US" sz="1600" dirty="0" err="1">
                <a:solidFill>
                  <a:schemeClr val="tx1"/>
                </a:solidFill>
                <a:latin typeface="Times New Roman" charset="0"/>
                <a:ea typeface="ヒラギノ角ゴ Pro W3" charset="0"/>
                <a:cs typeface="ヒラギノ角ゴ Pro W3" charset="0"/>
                <a:sym typeface="Times New Roman" charset="0"/>
              </a:rPr>
              <a:t>adipiscing</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feugiat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purus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est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commodo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consectetur</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nisl</a:t>
            </a:r>
            <a:r>
              <a:rPr lang="en-US" sz="1600" dirty="0">
                <a:solidFill>
                  <a:schemeClr val="tx1"/>
                </a:solidFill>
                <a:latin typeface="Times New Roman" charset="0"/>
                <a:ea typeface="ヒラギノ角ゴ Pro W3" charset="0"/>
                <a:cs typeface="ヒラギノ角ゴ Pro W3" charset="0"/>
                <a:sym typeface="Times New Roman" charset="0"/>
              </a:rPr>
              <a:t> vitae </a:t>
            </a:r>
            <a:r>
              <a:rPr lang="en-US" sz="1600" dirty="0" err="1">
                <a:solidFill>
                  <a:schemeClr val="tx1"/>
                </a:solidFill>
                <a:latin typeface="Times New Roman" charset="0"/>
                <a:ea typeface="ヒラギノ角ゴ Pro W3" charset="0"/>
                <a:cs typeface="ヒラギノ角ゴ Pro W3" charset="0"/>
                <a:sym typeface="Times New Roman" charset="0"/>
              </a:rPr>
              <a:t>erat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Quisque</a:t>
            </a:r>
            <a:r>
              <a:rPr lang="en-US" sz="1600" dirty="0">
                <a:solidFill>
                  <a:schemeClr val="tx1"/>
                </a:solidFill>
                <a:latin typeface="Times New Roman" charset="0"/>
                <a:ea typeface="ヒラギノ角ゴ Pro W3" charset="0"/>
                <a:cs typeface="ヒラギノ角ゴ Pro W3" charset="0"/>
                <a:sym typeface="Times New Roman" charset="0"/>
              </a:rPr>
              <a:t> et </a:t>
            </a:r>
            <a:r>
              <a:rPr lang="en-US" sz="1600" dirty="0" err="1">
                <a:solidFill>
                  <a:schemeClr val="tx1"/>
                </a:solidFill>
                <a:latin typeface="Times New Roman" charset="0"/>
                <a:ea typeface="ヒラギノ角ゴ Pro W3" charset="0"/>
                <a:cs typeface="ヒラギノ角ゴ Pro W3" charset="0"/>
                <a:sym typeface="Times New Roman" charset="0"/>
              </a:rPr>
              <a:t>lectus</a:t>
            </a:r>
            <a:r>
              <a:rPr lang="en-US" sz="1600" dirty="0">
                <a:solidFill>
                  <a:schemeClr val="tx1"/>
                </a:solidFill>
                <a:latin typeface="Times New Roman" charset="0"/>
                <a:ea typeface="ヒラギノ角ゴ Pro W3" charset="0"/>
                <a:cs typeface="ヒラギノ角ゴ Pro W3" charset="0"/>
                <a:sym typeface="Times New Roman" charset="0"/>
              </a:rPr>
              <a:t> non magna </a:t>
            </a:r>
            <a:r>
              <a:rPr lang="en-US" sz="1600" dirty="0" err="1">
                <a:solidFill>
                  <a:schemeClr val="tx1"/>
                </a:solidFill>
                <a:latin typeface="Times New Roman" charset="0"/>
                <a:ea typeface="ヒラギノ角ゴ Pro W3" charset="0"/>
                <a:cs typeface="ヒラギノ角ゴ Pro W3" charset="0"/>
                <a:sym typeface="Times New Roman" charset="0"/>
              </a:rPr>
              <a:t>dapibus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sagittis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Proin</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ullamcorper</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odio</a:t>
            </a:r>
            <a:r>
              <a:rPr lang="en-US" sz="1600" dirty="0">
                <a:solidFill>
                  <a:schemeClr val="tx1"/>
                </a:solidFill>
                <a:latin typeface="Times New Roman" charset="0"/>
                <a:ea typeface="ヒラギノ角ゴ Pro W3" charset="0"/>
                <a:cs typeface="ヒラギノ角ゴ Pro W3" charset="0"/>
                <a:sym typeface="Times New Roman" charset="0"/>
              </a:rPr>
              <a:t> a </a:t>
            </a:r>
            <a:r>
              <a:rPr lang="en-US" sz="1600" dirty="0" err="1">
                <a:solidFill>
                  <a:schemeClr val="tx1"/>
                </a:solidFill>
                <a:latin typeface="Times New Roman" charset="0"/>
                <a:ea typeface="ヒラギノ角ゴ Pro W3" charset="0"/>
                <a:cs typeface="ヒラギノ角ゴ Pro W3" charset="0"/>
                <a:sym typeface="Times New Roman" charset="0"/>
              </a:rPr>
              <a:t>ultricies</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fringilla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enim</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diam</a:t>
            </a:r>
            <a:r>
              <a:rPr lang="en-US" sz="1600" dirty="0">
                <a:solidFill>
                  <a:schemeClr val="tx1"/>
                </a:solidFill>
                <a:latin typeface="Times New Roman" charset="0"/>
                <a:ea typeface="ヒラギノ角ゴ Pro W3" charset="0"/>
                <a:cs typeface="ヒラギノ角ゴ Pro W3" charset="0"/>
                <a:sym typeface="Times New Roman" charset="0"/>
              </a:rPr>
              <a:t> cursus lacus, </a:t>
            </a:r>
            <a:r>
              <a:rPr lang="en-US" sz="1600" dirty="0" err="1">
                <a:solidFill>
                  <a:schemeClr val="tx1"/>
                </a:solidFill>
                <a:latin typeface="Times New Roman" charset="0"/>
                <a:ea typeface="ヒラギノ角ゴ Pro W3" charset="0"/>
                <a:cs typeface="ヒラギノ角ゴ Pro W3" charset="0"/>
                <a:sym typeface="Times New Roman" charset="0"/>
              </a:rPr>
              <a:t>sed</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accumsan</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leo</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tortor</a:t>
            </a:r>
            <a:r>
              <a:rPr lang="en-US" sz="1600" dirty="0">
                <a:solidFill>
                  <a:schemeClr val="tx1"/>
                </a:solidFill>
                <a:latin typeface="Times New Roman" charset="0"/>
                <a:ea typeface="ヒラギノ角ゴ Pro W3" charset="0"/>
                <a:cs typeface="ヒラギノ角ゴ Pro W3" charset="0"/>
                <a:sym typeface="Times New Roman" charset="0"/>
              </a:rPr>
              <a:t> at </a:t>
            </a:r>
            <a:r>
              <a:rPr lang="en-US" sz="1600" dirty="0" err="1">
                <a:solidFill>
                  <a:schemeClr val="tx1"/>
                </a:solidFill>
                <a:latin typeface="Times New Roman" charset="0"/>
                <a:ea typeface="ヒラギノ角ゴ Pro W3" charset="0"/>
                <a:cs typeface="ヒラギノ角ゴ Pro W3" charset="0"/>
                <a:sym typeface="Times New Roman" charset="0"/>
              </a:rPr>
              <a:t>nibh</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Fusce</a:t>
            </a:r>
            <a:r>
              <a:rPr lang="en-US" sz="1600" dirty="0">
                <a:solidFill>
                  <a:schemeClr val="tx1"/>
                </a:solidFill>
                <a:latin typeface="Times New Roman" charset="0"/>
                <a:ea typeface="ヒラギノ角ゴ Pro W3" charset="0"/>
                <a:cs typeface="ヒラギノ角ゴ Pro W3" charset="0"/>
                <a:sym typeface="Times New Roman" charset="0"/>
              </a:rPr>
              <a:t> et </a:t>
            </a:r>
            <a:r>
              <a:rPr lang="en-US" sz="1600" dirty="0" err="1">
                <a:solidFill>
                  <a:schemeClr val="tx1"/>
                </a:solidFill>
                <a:latin typeface="Times New Roman" charset="0"/>
                <a:ea typeface="ヒラギノ角ゴ Pro W3" charset="0"/>
                <a:cs typeface="ヒラギノ角ゴ Pro W3" charset="0"/>
                <a:sym typeface="Times New Roman" charset="0"/>
              </a:rPr>
              <a:t>enim</a:t>
            </a:r>
            <a:r>
              <a:rPr lang="en-US" sz="1600" dirty="0">
                <a:solidFill>
                  <a:schemeClr val="tx1"/>
                </a:solidFill>
                <a:latin typeface="Times New Roman" charset="0"/>
                <a:ea typeface="ヒラギノ角ゴ Pro W3" charset="0"/>
                <a:cs typeface="ヒラギノ角ゴ Pro W3" charset="0"/>
                <a:sym typeface="Times New Roman" charset="0"/>
              </a:rPr>
              <a:t> non </a:t>
            </a:r>
            <a:r>
              <a:rPr lang="en-US" sz="1600" dirty="0" err="1">
                <a:solidFill>
                  <a:schemeClr val="tx1"/>
                </a:solidFill>
                <a:latin typeface="Times New Roman" charset="0"/>
                <a:ea typeface="ヒラギノ角ゴ Pro W3" charset="0"/>
                <a:cs typeface="ヒラギノ角ゴ Pro W3" charset="0"/>
                <a:sym typeface="Times New Roman" charset="0"/>
              </a:rPr>
              <a:t>urna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viverra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lacinia</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vel</a:t>
            </a:r>
            <a:r>
              <a:rPr lang="en-US" sz="1600" dirty="0">
                <a:solidFill>
                  <a:schemeClr val="tx1"/>
                </a:solidFill>
                <a:latin typeface="Times New Roman" charset="0"/>
                <a:ea typeface="ヒラギノ角ゴ Pro W3" charset="0"/>
                <a:cs typeface="ヒラギノ角ゴ Pro W3" charset="0"/>
                <a:sym typeface="Times New Roman" charset="0"/>
              </a:rPr>
              <a:t> sit </a:t>
            </a:r>
            <a:r>
              <a:rPr lang="en-US" sz="1600" dirty="0" err="1">
                <a:solidFill>
                  <a:schemeClr val="tx1"/>
                </a:solidFill>
                <a:latin typeface="Times New Roman" charset="0"/>
                <a:ea typeface="ヒラギノ角ゴ Pro W3" charset="0"/>
                <a:cs typeface="ヒラギノ角ゴ Pro W3" charset="0"/>
                <a:sym typeface="Times New Roman" charset="0"/>
              </a:rPr>
              <a:t>amet</a:t>
            </a:r>
            <a:r>
              <a:rPr lang="en-US" sz="1600" dirty="0">
                <a:solidFill>
                  <a:schemeClr val="tx1"/>
                </a:solidFill>
                <a:latin typeface="Times New Roman" charset="0"/>
                <a:ea typeface="ヒラギノ角ゴ Pro W3" charset="0"/>
                <a:cs typeface="ヒラギノ角ゴ Pro W3" charset="0"/>
                <a:sym typeface="Times New Roman" charset="0"/>
              </a:rPr>
              <a:t> </a:t>
            </a:r>
            <a:r>
              <a:rPr lang="en-US" sz="1600" dirty="0" err="1">
                <a:solidFill>
                  <a:schemeClr val="tx1"/>
                </a:solidFill>
                <a:latin typeface="Times New Roman" charset="0"/>
                <a:ea typeface="ヒラギノ角ゴ Pro W3" charset="0"/>
                <a:cs typeface="ヒラギノ角ゴ Pro W3" charset="0"/>
                <a:sym typeface="Times New Roman" charset="0"/>
              </a:rPr>
              <a:t>metus</a:t>
            </a:r>
            <a:r>
              <a:rPr lang="en-US" sz="1600" dirty="0">
                <a:solidFill>
                  <a:schemeClr val="tx1"/>
                </a:solidFill>
                <a:latin typeface="Times New Roman" charset="0"/>
                <a:ea typeface="ヒラギノ角ゴ Pro W3" charset="0"/>
                <a:cs typeface="ヒラギノ角ゴ Pro W3" charset="0"/>
                <a:sym typeface="Times New Roman" charset="0"/>
              </a:rPr>
              <a:t>. </a:t>
            </a:r>
          </a:p>
        </p:txBody>
      </p:sp>
      <p:sp>
        <p:nvSpPr>
          <p:cNvPr id="2058" name="Rectangle 10"/>
          <p:cNvSpPr>
            <a:spLocks noGrp="1" noChangeArrowheads="1"/>
          </p:cNvSpPr>
          <p:nvPr>
            <p:ph/>
          </p:nvPr>
        </p:nvSpPr>
        <p:spPr bwMode="auto">
          <a:xfrm>
            <a:off x="0" y="2032000"/>
            <a:ext cx="13716000" cy="4876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1440" tIns="45720" rIns="91440" bIns="45720" numCol="1" anchor="t" anchorCtr="0" compatLnSpc="1">
            <a:prstTxWarp prst="textNoShape">
              <a:avLst/>
            </a:prstTxWarp>
          </a:bodyPr>
          <a:lstStyle/>
          <a:p>
            <a:pPr eaLnBrk="1" hangingPunct="1">
              <a:defRPr/>
            </a:pPr>
            <a:endParaRPr lang="de-DE" smtClean="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yout">
  <a:themeElements>
    <a:clrScheme name="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yout">
      <a:majorFont>
        <a:latin typeface="Helvetica"/>
        <a:ea typeface="ヒラギノ角ゴ ProN W6"/>
        <a:cs typeface="ヒラギノ角ゴ ProN W6"/>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4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Pages>0</Pages>
  <Words>539</Words>
  <Characters>0</Characters>
  <Application>Microsoft Office PowerPoint</Application>
  <PresentationFormat>Custom</PresentationFormat>
  <Lines>0</Lines>
  <Paragraphs>15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Gill Sans</vt:lpstr>
      <vt:lpstr>Helvetica</vt:lpstr>
      <vt:lpstr>Times New Roman</vt:lpstr>
      <vt:lpstr>Times New Roman Bold</vt:lpstr>
      <vt:lpstr>ヒラギノ角ゴ Pro W3</vt:lpstr>
      <vt:lpstr>ヒラギノ角ゴ ProN W3</vt:lpstr>
      <vt:lpstr>ヒラギノ角ゴ ProN W6</vt:lpstr>
      <vt:lpstr>Layout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Shaun Bennett</dc:creator>
  <cp:keywords/>
  <dc:description/>
  <cp:lastModifiedBy>Shaun Bennett</cp:lastModifiedBy>
  <cp:revision>6</cp:revision>
  <dcterms:modified xsi:type="dcterms:W3CDTF">2017-09-12T20:14:10Z</dcterms:modified>
</cp:coreProperties>
</file>