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84" r:id="rId6"/>
    <p:sldId id="307" r:id="rId7"/>
    <p:sldId id="285" r:id="rId8"/>
    <p:sldId id="287" r:id="rId9"/>
    <p:sldId id="288" r:id="rId10"/>
    <p:sldId id="311" r:id="rId11"/>
    <p:sldId id="308" r:id="rId12"/>
    <p:sldId id="309" r:id="rId13"/>
    <p:sldId id="3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3A80-E1CF-4125-85C8-A52B937FB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97FE-5169-4D9F-BC10-936C19AC15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744644"/>
            <a:ext cx="12192000" cy="611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78321" y="2106759"/>
            <a:ext cx="523494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图书管理系统</a:t>
            </a:r>
            <a:endParaRPr lang="zh-CN" altLang="en-US" sz="66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31915" y="5492750"/>
            <a:ext cx="560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————</a:t>
            </a:r>
            <a:r>
              <a:rPr lang="zh-CN" altLang="en-US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杨昌帅、刘吉祥、李博洋、王昊、江潇</a:t>
            </a:r>
            <a:endParaRPr lang="zh-CN" altLang="en-US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5035" y="2737485"/>
            <a:ext cx="2742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最后要做的</a:t>
            </a:r>
            <a:endParaRPr lang="zh-CN" altLang="en-US" sz="40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11810" y="434340"/>
            <a:ext cx="7139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一、反思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4925" y="1447800"/>
            <a:ext cx="9582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、函数名不是不是很明确，可读性还不够高</a:t>
            </a:r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5560" y="2355215"/>
            <a:ext cx="9582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2、更多的优化操作，如：查询可以用正则匹配更多结果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4925" y="3707130"/>
            <a:ext cx="9582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、考虑更多种情况，增加实用性。如：管理员书号输入重复</a:t>
            </a:r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4925" y="5141595"/>
            <a:ext cx="3335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4、错误代码</a:t>
            </a:r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4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420" y="342900"/>
            <a:ext cx="7139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二、代码开源</a:t>
            </a:r>
            <a:endParaRPr lang="zh-CN" altLang="en-US" sz="32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6505" y="1822450"/>
            <a:ext cx="9582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、函数名不是不是很明确，可读性还不够高</a:t>
            </a:r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、查询可以用正则匹配更多结果</a:t>
            </a:r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、考虑更多种情况，增加实用性。如：管理员书号输入重复</a:t>
            </a:r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、错误代码</a:t>
            </a:r>
            <a:endParaRPr lang="zh-CN" altLang="en-US" sz="36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1651" y="2617299"/>
            <a:ext cx="528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工程项目开始前的准备</a:t>
            </a:r>
            <a:endParaRPr lang="zh-CN" altLang="en-US" sz="40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420" y="342900"/>
            <a:ext cx="2274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一、流程图</a:t>
            </a:r>
            <a:endParaRPr lang="zh-CN" altLang="en-US" sz="24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分析需求）</a:t>
            </a:r>
            <a:endParaRPr lang="zh-CN" altLang="en-US" sz="24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9" name="图片 8" descr="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295" y="422275"/>
            <a:ext cx="6708775" cy="601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420" y="342900"/>
            <a:ext cx="2880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二、甘特图</a:t>
            </a:r>
            <a:endParaRPr lang="zh-CN" altLang="en-US" sz="24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r>
              <a:rPr lang="zh-CN" altLang="en-US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（开发周期两周多）</a:t>
            </a:r>
            <a:endParaRPr lang="zh-CN" altLang="en-US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2" name="图片 1" descr="甘特图"/>
          <p:cNvPicPr>
            <a:picLocks noChangeAspect="1"/>
          </p:cNvPicPr>
          <p:nvPr/>
        </p:nvPicPr>
        <p:blipFill>
          <a:blip r:embed="rId1">
            <a:lum bright="6000"/>
          </a:blip>
          <a:stretch>
            <a:fillRect/>
          </a:stretch>
        </p:blipFill>
        <p:spPr>
          <a:xfrm>
            <a:off x="2804160" y="895985"/>
            <a:ext cx="7741285" cy="493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420" y="342900"/>
            <a:ext cx="3910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三、建立</a:t>
            </a:r>
            <a:r>
              <a:rPr lang="en-US" altLang="zh-CN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github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仓库</a:t>
            </a:r>
            <a:endParaRPr lang="zh-CN" altLang="en-US" sz="24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" y="952500"/>
            <a:ext cx="9453880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72731" y="2737314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项目开发阶段</a:t>
            </a:r>
            <a:endParaRPr lang="zh-CN" altLang="en-US" sz="40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4800" y="480060"/>
            <a:ext cx="7139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一、降低耦合度</a:t>
            </a:r>
            <a:r>
              <a:rPr lang="en-US" altLang="zh-CN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</a:t>
            </a:r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功能都写成函数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060" y="1154430"/>
            <a:ext cx="7421880" cy="5375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95" y="2212340"/>
            <a:ext cx="5921375" cy="280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7180" y="487680"/>
            <a:ext cx="7139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二、采用软编码，使程序适用于更多场合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1969135"/>
            <a:ext cx="6896100" cy="910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3860165"/>
            <a:ext cx="5921375" cy="98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2031" y="2699214"/>
            <a:ext cx="42875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 dirty="0">
                <a:solidFill>
                  <a:schemeClr val="accent1"/>
                </a:solidFill>
                <a:latin typeface="MS Mincho" panose="02020609040205080304" charset="-128"/>
                <a:ea typeface="MS Mincho" panose="02020609040205080304" charset="-128"/>
                <a:cs typeface="+mn-ea"/>
                <a:sym typeface="+mn-lt"/>
              </a:rPr>
              <a:t>talk is cheap</a:t>
            </a:r>
            <a:endParaRPr lang="en-US" altLang="zh-CN" sz="4000" b="1" dirty="0">
              <a:solidFill>
                <a:schemeClr val="accent1"/>
              </a:solidFill>
              <a:latin typeface="MS Mincho" panose="02020609040205080304" charset="-128"/>
              <a:ea typeface="MS Mincho" panose="02020609040205080304" charset="-128"/>
              <a:cs typeface="+mn-ea"/>
              <a:sym typeface="+mn-lt"/>
            </a:endParaRPr>
          </a:p>
          <a:p>
            <a:r>
              <a:rPr lang="en-US" altLang="zh-CN" sz="4000" b="1" dirty="0">
                <a:solidFill>
                  <a:schemeClr val="accent1"/>
                </a:solidFill>
                <a:latin typeface="MS Mincho" panose="02020609040205080304" charset="-128"/>
                <a:ea typeface="MS Mincho" panose="02020609040205080304" charset="-128"/>
                <a:cs typeface="+mn-ea"/>
                <a:sym typeface="+mn-lt"/>
              </a:rPr>
              <a:t>show me the code</a:t>
            </a:r>
            <a:endParaRPr lang="en-US" altLang="zh-CN" sz="4000" b="1" dirty="0">
              <a:solidFill>
                <a:schemeClr val="accent1"/>
              </a:solidFill>
              <a:latin typeface="MS Mincho" panose="02020609040205080304" charset="-128"/>
              <a:ea typeface="MS Mincho" panose="02020609040205080304" charset="-128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MS Mincho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∞</cp:lastModifiedBy>
  <cp:revision>32</cp:revision>
  <dcterms:created xsi:type="dcterms:W3CDTF">2016-04-12T15:13:00Z</dcterms:created>
  <dcterms:modified xsi:type="dcterms:W3CDTF">2018-12-11T07:07:50Z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8</vt:lpwstr>
  </property>
</Properties>
</file>