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65" r:id="rId6"/>
    <p:sldId id="266" r:id="rId7"/>
    <p:sldId id="282" r:id="rId8"/>
    <p:sldId id="284" r:id="rId9"/>
    <p:sldId id="278" r:id="rId10"/>
    <p:sldId id="286" r:id="rId11"/>
    <p:sldId id="285" r:id="rId12"/>
    <p:sldId id="267" r:id="rId13"/>
    <p:sldId id="280" r:id="rId14"/>
    <p:sldId id="276" r:id="rId15"/>
    <p:sldId id="273" r:id="rId16"/>
    <p:sldId id="268" r:id="rId17"/>
    <p:sldId id="269" r:id="rId18"/>
    <p:sldId id="283" r:id="rId19"/>
    <p:sldId id="259" r:id="rId20"/>
    <p:sldId id="287" r:id="rId21"/>
    <p:sldId id="279" r:id="rId22"/>
    <p:sldId id="260" r:id="rId23"/>
    <p:sldId id="261" r:id="rId24"/>
    <p:sldId id="272" r:id="rId25"/>
    <p:sldId id="275" r:id="rId26"/>
    <p:sldId id="271" r:id="rId27"/>
    <p:sldId id="262" r:id="rId28"/>
    <p:sldId id="263" r:id="rId29"/>
    <p:sldId id="270" r:id="rId30"/>
    <p:sldId id="274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6" autoAdjust="0"/>
    <p:restoredTop sz="94660"/>
  </p:normalViewPr>
  <p:slideViewPr>
    <p:cSldViewPr>
      <p:cViewPr>
        <p:scale>
          <a:sx n="108" d="100"/>
          <a:sy n="108" d="100"/>
        </p:scale>
        <p:origin x="-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27.01.2014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611560" y="2204864"/>
            <a:ext cx="7848872" cy="2016224"/>
          </a:xfrm>
        </p:spPr>
        <p:txBody>
          <a:bodyPr>
            <a:normAutofit fontScale="90000"/>
          </a:bodyPr>
          <a:lstStyle/>
          <a:p>
            <a:r>
              <a:rPr lang="en-GB" sz="6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OLDI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ON-LINE DATA INTERCHANGE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(входящее уведомление)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Настройка окна «Входящие»</a:t>
            </a: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- 1,3,5,10,20 мин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(входящее уведомление)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ошибок нет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строка ВС переходит в окно «Ожидаемые»</a:t>
            </a: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(до приема ВС на УВД)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(активизация)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активизация в окне «Ожидаемые» – </a:t>
            </a:r>
            <a:r>
              <a:rPr lang="en-US" sz="4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ru-RU" sz="44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ввести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АЦТ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«ТЕРКАС»</a:t>
            </a: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отметить активизацию – </a:t>
            </a:r>
            <a:r>
              <a:rPr lang="ru-RU" sz="4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(активизация)</a:t>
            </a:r>
            <a:endParaRPr lang="ru-RU" sz="3200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571612"/>
            <a:ext cx="5262849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3286124"/>
            <a:ext cx="5260655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5000636"/>
            <a:ext cx="525113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(активизация)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ru-RU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ввести АЦТ в «ТЕРКАС»?</a:t>
            </a:r>
          </a:p>
          <a:p>
            <a:pPr algn="ctr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(пересмотр)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после АСТ в окне «Ожидаемые»</a:t>
            </a: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цветом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выделяется </a:t>
            </a:r>
            <a:r>
              <a:rPr lang="ru-RU" sz="4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прд</a:t>
            </a:r>
            <a:endParaRPr lang="ru-RU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(время, рубеж и др.)</a:t>
            </a: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Не согласен – звони!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REV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 временно не применяется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…при изменениях после АСТ –</a:t>
            </a: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ждем звонка…</a:t>
            </a: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Тлф.</a:t>
            </a:r>
            <a:endParaRPr lang="ru-RU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(отмена)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…сброс строки в окне «Ожидаемые»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(подтверждение)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окне «Исходящие»</a:t>
            </a: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 факте получения смежным РЦ:</a:t>
            </a: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ABI, ACT, REV, MAC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Передача ОВД</a:t>
            </a:r>
            <a:endParaRPr lang="ru-RU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Новое окно: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«Исходящие»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Рисунок 15" descr="outgo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4149080"/>
            <a:ext cx="6999721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Сообщения 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OLDI</a:t>
            </a:r>
            <a:endParaRPr lang="ru-RU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  <a:ln w="12700">
            <a:solidFill>
              <a:schemeClr val="tx1"/>
            </a:solidFill>
          </a:ln>
        </p:spPr>
        <p:txBody>
          <a:bodyPr/>
          <a:lstStyle/>
          <a:p>
            <a:pPr lvl="0"/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Advanced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Boundary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Information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Activate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message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Revision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message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Message for Abrogation of Co-ordination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Acknowledgement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message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(подтверждение)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окне «Исходящие» о факте получения смежным РЦ: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ABI, ACT, REV, MAC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outgo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3857628"/>
            <a:ext cx="6999721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(исходящее уведомление)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отправляется автоматически</a:t>
            </a: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минут до передачи ВС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(исходящее уведомление)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передачи уведомления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в формуляре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должна быть –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4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Нутч</a:t>
            </a:r>
            <a:endParaRPr lang="ru-RU" sz="4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H_ut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1934" y="3000372"/>
            <a:ext cx="3992880" cy="2796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(активизация)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минут до передачи ВС</a:t>
            </a:r>
          </a:p>
          <a:p>
            <a:pPr algn="ctr">
              <a:buNone/>
            </a:pPr>
            <a:r>
              <a:rPr lang="ru-RU" sz="4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утч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автоматически измениться на </a:t>
            </a:r>
            <a:r>
              <a:rPr lang="ru-RU" sz="4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прд</a:t>
            </a:r>
            <a:endParaRPr lang="ru-RU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смежном РЦ активизируется ФПЛ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согласование завершено, </a:t>
            </a:r>
            <a:r>
              <a:rPr lang="ru-RU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но…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After_Hp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6116" y="3571876"/>
            <a:ext cx="2376264" cy="13217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(подтверждение)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получении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цветная индикация в окне «Исходящие», а при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АСТ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появится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сообщение </a:t>
            </a:r>
            <a:r>
              <a:rPr lang="ru-RU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Тел.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окне «На управлении»</a:t>
            </a:r>
            <a:endParaRPr lang="ru-RU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TL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3929066"/>
            <a:ext cx="7606054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(активизация)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Если ввести </a:t>
            </a:r>
            <a:r>
              <a:rPr lang="ru-RU" sz="4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прд</a:t>
            </a:r>
            <a:endParaRPr lang="ru-RU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ru-RU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смежном РЦ сразу активизируется ФПЛ</a:t>
            </a:r>
          </a:p>
          <a:p>
            <a:pPr marL="0" indent="0" algn="ctr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далее все изменения – по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Тлф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ctr">
              <a:spcBef>
                <a:spcPts val="0"/>
              </a:spcBef>
              <a:buNone/>
            </a:pPr>
            <a:endParaRPr lang="ru-RU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если нет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REV)</a:t>
            </a:r>
            <a:endParaRPr lang="ru-RU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(пересмотр)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автоматически отправляется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после АСТ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изменении </a:t>
            </a:r>
            <a:r>
              <a:rPr lang="ru-RU" sz="4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прд</a:t>
            </a:r>
            <a:endParaRPr lang="ru-RU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(времени, рубежа и др.)</a:t>
            </a:r>
            <a:endParaRPr lang="ru-RU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(в смежном РЦ будут нервничать!)</a:t>
            </a:r>
          </a:p>
          <a:p>
            <a:pPr algn="ctr">
              <a:buNone/>
            </a:pPr>
            <a:endParaRPr lang="ru-RU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 временно не применяется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…поэтому при изменениях</a:t>
            </a:r>
          </a:p>
          <a:p>
            <a:pPr algn="ctr"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после АСТ –</a:t>
            </a: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Тлф.</a:t>
            </a: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(отмена)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Автоматически…</a:t>
            </a: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 но надо изменить ФПЛ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ИТОГ</a:t>
            </a:r>
            <a:endParaRPr lang="ru-RU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Передача ОВД –     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ввод </a:t>
            </a:r>
            <a:r>
              <a:rPr lang="ru-RU" sz="4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утч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40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(Тлф.)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Прием ОВД – </a:t>
            </a:r>
            <a:r>
              <a:rPr lang="en-US" sz="4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ввод АЦТ</a:t>
            </a:r>
          </a:p>
          <a:p>
            <a:pPr algn="ctr">
              <a:buNone/>
            </a:pPr>
            <a:endParaRPr lang="ru-RU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(при АС УВД «ТЕРКАС»)</a:t>
            </a:r>
          </a:p>
          <a:p>
            <a:pPr algn="ctr"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Но…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По-русски: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4525963"/>
          </a:xfrm>
          <a:ln w="12700">
            <a:solidFill>
              <a:schemeClr val="tx1"/>
            </a:solidFill>
          </a:ln>
        </p:spPr>
        <p:txBody>
          <a:bodyPr/>
          <a:lstStyle/>
          <a:p>
            <a:pPr lvl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АБИ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ABI (уведомление)</a:t>
            </a:r>
          </a:p>
          <a:p>
            <a:pPr lvl="0"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АКТ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ACT (активизация)</a:t>
            </a:r>
          </a:p>
          <a:p>
            <a:pPr lvl="0"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РЕВ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(пересмотр)</a:t>
            </a:r>
          </a:p>
          <a:p>
            <a:pPr lvl="0"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МАК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(отмена)</a:t>
            </a:r>
          </a:p>
          <a:p>
            <a:pPr lvl="0"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ЛАМ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LAM (подтверждение)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Но…</a:t>
            </a:r>
            <a:endParaRPr lang="ru-RU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период опытной эксплуатации потребуется 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голосовое подтверждение…</a:t>
            </a:r>
            <a:endParaRPr lang="ru-RU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OLDI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>
              <a:buNone/>
            </a:pPr>
            <a:endParaRPr lang="ru-RU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Прием ОВД</a:t>
            </a:r>
          </a:p>
          <a:p>
            <a:pPr algn="ctr">
              <a:buNone/>
            </a:pPr>
            <a:endParaRPr lang="ru-RU" sz="4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Передача ОВД</a:t>
            </a:r>
            <a:endParaRPr lang="ru-RU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Прием ОВД</a:t>
            </a:r>
            <a:endParaRPr lang="ru-RU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Новые окна:</a:t>
            </a:r>
          </a:p>
          <a:p>
            <a:pPr algn="ctr"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«Входящие»,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«Ожидаемые»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buNone/>
            </a:pPr>
            <a:endParaRPr lang="ru-RU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HOLD_INCOM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3068960"/>
            <a:ext cx="8098191" cy="2538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(входящее уведомление)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минут до приема ВС – строка в окне «Входящие»</a:t>
            </a: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(входящее уведомление)</a:t>
            </a:r>
            <a:endParaRPr lang="ru-RU" sz="3200" dirty="0"/>
          </a:p>
        </p:txBody>
      </p:sp>
      <p:pic>
        <p:nvPicPr>
          <p:cNvPr id="4" name="Содержимое 3" descr="HOLD_INCOM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573098"/>
            <a:ext cx="8229600" cy="25801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(входящее уведомление)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algn="ctr">
              <a:buNone/>
            </a:pPr>
            <a:endParaRPr lang="ru-RU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Ошибки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ФПЛ?</a:t>
            </a: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(входящее уведомление)</a:t>
            </a:r>
            <a:endParaRPr lang="ru-RU" sz="3200" dirty="0"/>
          </a:p>
        </p:txBody>
      </p:sp>
      <p:pic>
        <p:nvPicPr>
          <p:cNvPr id="4" name="Содержимое 3" descr="err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988840"/>
            <a:ext cx="8712968" cy="1628262"/>
          </a:xfrm>
        </p:spPr>
      </p:pic>
      <p:pic>
        <p:nvPicPr>
          <p:cNvPr id="5" name="Рисунок 4" descr="err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3861048"/>
            <a:ext cx="8964488" cy="1678124"/>
          </a:xfrm>
          <a:prstGeom prst="rect">
            <a:avLst/>
          </a:prstGeom>
        </p:spPr>
      </p:pic>
      <p:pic>
        <p:nvPicPr>
          <p:cNvPr id="6" name="Рисунок 5" descr="err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6021288"/>
            <a:ext cx="7458075" cy="542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456</Words>
  <Application>Microsoft Office PowerPoint</Application>
  <PresentationFormat>Экран (4:3)</PresentationFormat>
  <Paragraphs>168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OLDI  ON-LINE DATA INTERCHANGE</vt:lpstr>
      <vt:lpstr>Сообщения OLDI</vt:lpstr>
      <vt:lpstr>По-русски:</vt:lpstr>
      <vt:lpstr>OLDI</vt:lpstr>
      <vt:lpstr>Прием ОВД</vt:lpstr>
      <vt:lpstr>ABI (входящее уведомление)</vt:lpstr>
      <vt:lpstr>ABI (входящее уведомление)</vt:lpstr>
      <vt:lpstr>ABI (входящее уведомление)</vt:lpstr>
      <vt:lpstr>ABI (входящее уведомление)</vt:lpstr>
      <vt:lpstr>ABI (входящее уведомление)</vt:lpstr>
      <vt:lpstr>ABI (входящее уведомление)</vt:lpstr>
      <vt:lpstr>ACT (активизация) </vt:lpstr>
      <vt:lpstr>ACT (активизация)</vt:lpstr>
      <vt:lpstr>ACT (активизация) </vt:lpstr>
      <vt:lpstr>REV (пересмотр)</vt:lpstr>
      <vt:lpstr>REV – временно не применяется</vt:lpstr>
      <vt:lpstr>MAC (отмена)</vt:lpstr>
      <vt:lpstr>LAM (подтверждение)</vt:lpstr>
      <vt:lpstr>Передача ОВД</vt:lpstr>
      <vt:lpstr>LAM (подтверждение)</vt:lpstr>
      <vt:lpstr>ABI (исходящее уведомление)</vt:lpstr>
      <vt:lpstr>ABI (исходящее уведомление)</vt:lpstr>
      <vt:lpstr>ACT (активизация)</vt:lpstr>
      <vt:lpstr>LAM (подтверждение)</vt:lpstr>
      <vt:lpstr>ACT (активизация)</vt:lpstr>
      <vt:lpstr>REV (пересмотр)</vt:lpstr>
      <vt:lpstr>REV – временно не применяется</vt:lpstr>
      <vt:lpstr>MAC (отмена)</vt:lpstr>
      <vt:lpstr>ИТОГ</vt:lpstr>
      <vt:lpstr>Но…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OLDI (ON-LINE DATA INTERCHANGE)</dc:title>
  <dc:creator>Ольга Викторовна</dc:creator>
  <cp:lastModifiedBy>Страхов Юрий Владимирович</cp:lastModifiedBy>
  <cp:revision>69</cp:revision>
  <dcterms:created xsi:type="dcterms:W3CDTF">2014-01-19T11:03:42Z</dcterms:created>
  <dcterms:modified xsi:type="dcterms:W3CDTF">2014-01-27T10:40:06Z</dcterms:modified>
</cp:coreProperties>
</file>