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5143500" type="screen16x9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>
      <p:cViewPr varScale="1">
        <p:scale>
          <a:sx n="125" d="100"/>
          <a:sy n="125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411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97437C41-2004-4136-AB17-3B56D8A91B1A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4B6BEE7D-3485-401B-B3F9-5261B43A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25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D4C4-CE7C-48F0-AB39-E7C846605EEC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D1B6-DD90-4E50-8545-3945E42E57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nsultantplus://offline/ref=45A9971BC606191664CEE0BD1A6150D91C5078BF525F47C3354EB03ECE2832C1028865ADE2AAAC0EQ8qC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68437" y="2132806"/>
          <a:ext cx="6207125" cy="1528763"/>
        </p:xfrm>
        <a:graphic>
          <a:graphicData uri="http://schemas.openxmlformats.org/drawingml/2006/table">
            <a:tbl>
              <a:tblPr firstRow="1" firstCol="1" bandRow="1"/>
              <a:tblGrid>
                <a:gridCol w="2427605"/>
                <a:gridCol w="971550"/>
                <a:gridCol w="971550"/>
                <a:gridCol w="971550"/>
                <a:gridCol w="864870"/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Книга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АИП России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Книга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АИП России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Книга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АИП России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Аэродромы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Аэродромы с использованием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RNAV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GNSS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400040"/>
            <a:ext cx="72816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рименение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GLS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по аэродромам, включенным в АИП России,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районе которых используются схемы маневрирования с применением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RNAV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373025"/>
            <a:ext cx="727280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Информация по применению наземных станций функционального дополнения ЛККС-А-2000 (</a:t>
            </a:r>
            <a:r>
              <a:rPr lang="en-US" sz="1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GBAS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) для заходов на посадку по </a:t>
            </a:r>
            <a:r>
              <a:rPr lang="en-US" sz="1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GLS</a:t>
            </a:r>
            <a:r>
              <a:rPr lang="ru-RU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ЛККС установлено на 108 аэродромах из них: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Схемы разработаны			для 32 аэродромов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Схемы разрабатываются		для 9 аэродромов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Схемы опубликованы		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12 аэродромов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25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04838"/>
              </p:ext>
            </p:extLst>
          </p:nvPr>
        </p:nvGraphicFramePr>
        <p:xfrm>
          <a:off x="467544" y="1755774"/>
          <a:ext cx="8280919" cy="2688184"/>
        </p:xfrm>
        <a:graphic>
          <a:graphicData uri="http://schemas.openxmlformats.org/drawingml/2006/table">
            <a:tbl>
              <a:tblPr firstRow="1" firstCol="1" bandRow="1"/>
              <a:tblGrid>
                <a:gridCol w="3149105"/>
                <a:gridCol w="2565907"/>
                <a:gridCol w="2565907"/>
              </a:tblGrid>
              <a:tr h="80645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аэродромов, для которых организована ФГУП «Госкорпорация по ОрВД» разработка схем маневрирования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0645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использованием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GNSS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использованием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1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Разработаны схемы 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1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процессе разработки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63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Планируются для разработки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507888"/>
            <a:ext cx="72728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Информация по разработке схем маневрирования с использованием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GNSS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и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организованной ФГУП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«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Госкорпорация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по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ОрВД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»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373025"/>
            <a:ext cx="8064896" cy="341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Информация об авиакомпаниях, воздушные суда, которых оснащены бортовым оборудованием, позволяющим осуществлять заход на посадку по ЛККС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ПАО «Аэрофлот»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АО «Авиакомпания Россия»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ПАО «Авиакомпания Сибирь»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АО «Вологодское Авиапредприятие»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ООО «Авиакомпания ИКАР»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АО «АК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НордСтар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»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-3065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29048"/>
            <a:ext cx="8568952" cy="476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по нормативному регулированию в отношении </a:t>
            </a: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применения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точных 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заходов по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GLS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 применением ЛККС).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ВПП, оборудованной ЛККС, как к ВПП точного захода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ru-RU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посадку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dirty="0" smtClean="0">
                <a:latin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Aharoni" panose="02010803020104030203" pitchFamily="2" charset="-79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Aharoni" panose="02010803020104030203" pitchFamily="2" charset="-79"/>
              </a:rPr>
              <a:t>соответствии с ФАП «Радиотехническое обеспечение полетов воздушных судов и авиационная электросвязь в гражданской авиации», утвержденными приказом Минтранса России от 20.20.2014 № 297, </a:t>
            </a:r>
            <a:r>
              <a:rPr lang="ru-RU" sz="1600" b="1" dirty="0">
                <a:latin typeface="Times New Roman" panose="02020603050405020304" pitchFamily="18" charset="0"/>
                <a:cs typeface="Aharoni" panose="02010803020104030203" pitchFamily="2" charset="-79"/>
              </a:rPr>
              <a:t>схемы заходов с применением ЛККС относится к схемам точного захода на посадку I категории</a:t>
            </a:r>
            <a:r>
              <a:rPr lang="ru-RU" sz="1600" dirty="0">
                <a:latin typeface="Times New Roman" panose="02020603050405020304" pitchFamily="18" charset="0"/>
                <a:cs typeface="Aharoni" panose="02010803020104030203" pitchFamily="2" charset="-79"/>
              </a:rPr>
              <a:t>.</a:t>
            </a:r>
            <a:endParaRPr lang="ru-RU" sz="1600" dirty="0">
              <a:cs typeface="Aharoni" panose="02010803020104030203" pitchFamily="2" charset="-79"/>
            </a:endParaRPr>
          </a:p>
          <a:p>
            <a:pPr algn="just">
              <a:spcAft>
                <a:spcPts val="0"/>
              </a:spcAft>
            </a:pPr>
            <a:r>
              <a:rPr 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Aharoni" panose="02010803020104030203" pitchFamily="2" charset="-79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Aharoni" panose="02010803020104030203" pitchFamily="2" charset="-79"/>
              </a:rPr>
              <a:t>соответствии с ФАП «Требования, предъявляемые к аэродромам, предназначенным для взлета, посадки, руления и стоянки гражданских воздушных судов», утвержденными приказом Минтранса России от 25.08.2015 № 262, ВПП точного захода на посадку I категории – это ВПП, оборудованная радиомаячной системой и визуальными средствами, предназначенными для захода на посадку до высоты принятия решения 60 м и либо при видимости не менее 800 м, либо при дальности видимости на ВПП не менее 550 м.</a:t>
            </a:r>
            <a:endParaRPr lang="ru-RU" sz="1600" dirty="0">
              <a:cs typeface="Aharoni" panose="02010803020104030203" pitchFamily="2" charset="-79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соответствии с пунктом 4.3 ФАП-262, ВПП, используемая в ночное время, а также днем в сложных метеоусловиях, должна быть оборудована системой светосигнального оборудования с огнями малой интенсивности, огнями высокой интенсивности в соответствии с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  <a:hlinkClick r:id="rId2"/>
              </a:rPr>
              <a:t>приложением № 8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к настоящим Правилам.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58446"/>
              </p:ext>
            </p:extLst>
          </p:nvPr>
        </p:nvGraphicFramePr>
        <p:xfrm>
          <a:off x="1691680" y="108217"/>
          <a:ext cx="6076950" cy="1141415"/>
        </p:xfrm>
        <a:graphic>
          <a:graphicData uri="http://schemas.openxmlformats.org/drawingml/2006/table">
            <a:tbl>
              <a:tblPr firstRow="1" firstCol="1" bandRow="1"/>
              <a:tblGrid>
                <a:gridCol w="498475"/>
                <a:gridCol w="3827780"/>
                <a:gridCol w="175069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ВПП (направление)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ССО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ВПП захода на посадку по приборам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ОМИ или выше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ВПП точного захода на посадку I категории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ОВИ- I или выше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ВПП точного захода на посадку II категории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ОВИ- II или выше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ВПП точного захода на посадку III категории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ОВИ- III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89438"/>
              </p:ext>
            </p:extLst>
          </p:nvPr>
        </p:nvGraphicFramePr>
        <p:xfrm>
          <a:off x="1043610" y="2355883"/>
          <a:ext cx="7776863" cy="2511111"/>
        </p:xfrm>
        <a:graphic>
          <a:graphicData uri="http://schemas.openxmlformats.org/drawingml/2006/table">
            <a:tbl>
              <a:tblPr firstRow="1" firstCol="1" bandRow="1"/>
              <a:tblGrid>
                <a:gridCol w="1174149"/>
                <a:gridCol w="5176248"/>
                <a:gridCol w="1426466"/>
              </a:tblGrid>
              <a:tr h="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ССО ВПП аэродромов, на которых установлены ЛККС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учетом направлений посадки по данным АИП России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аэродромов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ОМИ/Все напр.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ОМИ/1 напр. + Нет ССО/2 напр.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ОМИ/1 напр. + ОВИ/2 напр.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ОВИ/Все напр.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ОВИ/1 напр. + Нет ССО/2 напр.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ССО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аэродрома в АИП России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3608" y="1248694"/>
            <a:ext cx="82461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 соответствии с ФАП-262 к ВПП точного захода на посадку I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относится ВПП, оборудованная радиомаячной системой инструментального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захода на посадку (ILS) с установленной системой светосигнального оборудования ОВИ-1 и выше.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 тем, количество аэродромов ВПП с установленной ЛККС оснащены ССО следующим образом: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ru-RU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05209"/>
            <a:ext cx="8352928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Предложения по внесению изменений в ФАП-262,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направленные ФГУП «</a:t>
            </a:r>
            <a:r>
              <a:rPr lang="ru-RU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Госкорпорация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lang="ru-RU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ОрВД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ru-RU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Росавиацию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письмом от  19.09.2016 № .122-12374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изменения в ФАП «Требования, предъявляемые к аэродромам, предназначенным для взлета, посадки, руления и стоянки гражданских воздушных судов», утвержденные приказом Минтранса России от 25.08.2015 № 262: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приложении № 1 определение «ВПП точного захода на посадку I категории» изложить в следующей редакции: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«ВПП точного захода на посадку I категории - ВПП, оборудованная радиомаячной системой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наземной системой функционального дополнения GBAS (ЛККС)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установленная в районе аэродрома, а также визуальными средствами, предназначенными для захода на посадку до высоты принятия решения 60 м и либо при видимости не менее 800 м, либо при дальности видимости на ВПП не менее 550 м»;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21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Приложение № 24 изложить в следующей редакции: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№ 24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Правилам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(п. 5.3)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ОСНАЩЕНИЕ ОБЪЕКТАМИ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РАДИОТЕХНИЧЕСКОГО ОБЕСПЕЧЕНИЯ ПОЛЕТОВ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439227"/>
            <a:ext cx="6464300" cy="226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5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9593"/>
            <a:ext cx="7992888" cy="366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подготовке персонала ОВД по программе для работы с оборудованием ЛККС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28 сентября 2017 года подготовлено по программе для работы с оборудованием ЛККС: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инструкторского состава в институте аэронавигации – 		229;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диспетчерского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состава по филиалам – 			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3359.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Диспетчерский состав готов к обеспечению заходов на посадку по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RNAV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GNSS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843B03DA9B7D4BBE8EC09C4317FBF4" ma:contentTypeVersion="0" ma:contentTypeDescription="Создание документа." ma:contentTypeScope="" ma:versionID="810698ce80bc27af9651a186c3de32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6CA5EC-EE5E-4719-BFF0-4C8159C9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C4A5FF-E8ED-4682-9815-F8FC3460C3C7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F9E653-F7F7-44B5-BBFF-C2F843228C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435</Words>
  <Application>Microsoft Office PowerPoint</Application>
  <PresentationFormat>Экран (16:9)</PresentationFormat>
  <Paragraphs>130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ГК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Лорис Юлия Андреевна</dc:creator>
  <cp:lastModifiedBy>РП</cp:lastModifiedBy>
  <cp:revision>385</cp:revision>
  <cp:lastPrinted>2016-10-21T07:12:19Z</cp:lastPrinted>
  <dcterms:created xsi:type="dcterms:W3CDTF">2015-10-01T11:47:19Z</dcterms:created>
  <dcterms:modified xsi:type="dcterms:W3CDTF">2017-10-10T15:35:19Z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0x01010010843B03DA9B7D4BBE8EC09C4317FBF4</vt:lpwstr>
  </property>
</Properties>
</file>