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0" r:id="rId5"/>
    <p:sldId id="256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s-Nets" id="{7F8F5B22-E1BF-4164-A6A0-916AE297713F}">
          <p14:sldIdLst>
            <p14:sldId id="257"/>
            <p14:sldId id="258"/>
            <p14:sldId id="262"/>
            <p14:sldId id="260"/>
            <p14:sldId id="256"/>
          </p14:sldIdLst>
        </p14:section>
        <p14:section name="Modules" id="{7ACE0B11-B04E-4FC3-822A-DF7D45A368A9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5501" autoAdjust="0"/>
  </p:normalViewPr>
  <p:slideViewPr>
    <p:cSldViewPr>
      <p:cViewPr>
        <p:scale>
          <a:sx n="125" d="100"/>
          <a:sy n="125" d="100"/>
        </p:scale>
        <p:origin x="-211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96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3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63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06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96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29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48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7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25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76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10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624C-6635-486F-912D-97BF646B6AA0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3FE9E-9EA8-4F1F-8947-CE9A270067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8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682171" y="6850743"/>
            <a:ext cx="6662058" cy="3788228"/>
          </a:xfrm>
          <a:custGeom>
            <a:avLst/>
            <a:gdLst>
              <a:gd name="connsiteX0" fmla="*/ 1074058 w 6662058"/>
              <a:gd name="connsiteY0" fmla="*/ 348343 h 3788228"/>
              <a:gd name="connsiteX1" fmla="*/ 406400 w 6662058"/>
              <a:gd name="connsiteY1" fmla="*/ 348343 h 3788228"/>
              <a:gd name="connsiteX2" fmla="*/ 406400 w 6662058"/>
              <a:gd name="connsiteY2" fmla="*/ 1538514 h 3788228"/>
              <a:gd name="connsiteX3" fmla="*/ 0 w 6662058"/>
              <a:gd name="connsiteY3" fmla="*/ 1538514 h 3788228"/>
              <a:gd name="connsiteX4" fmla="*/ 0 w 6662058"/>
              <a:gd name="connsiteY4" fmla="*/ 2235200 h 3788228"/>
              <a:gd name="connsiteX5" fmla="*/ 377372 w 6662058"/>
              <a:gd name="connsiteY5" fmla="*/ 2235200 h 3788228"/>
              <a:gd name="connsiteX6" fmla="*/ 377372 w 6662058"/>
              <a:gd name="connsiteY6" fmla="*/ 3396343 h 3788228"/>
              <a:gd name="connsiteX7" fmla="*/ 1103086 w 6662058"/>
              <a:gd name="connsiteY7" fmla="*/ 3396343 h 3788228"/>
              <a:gd name="connsiteX8" fmla="*/ 1103086 w 6662058"/>
              <a:gd name="connsiteY8" fmla="*/ 3730171 h 3788228"/>
              <a:gd name="connsiteX9" fmla="*/ 3062515 w 6662058"/>
              <a:gd name="connsiteY9" fmla="*/ 3730171 h 3788228"/>
              <a:gd name="connsiteX10" fmla="*/ 3062515 w 6662058"/>
              <a:gd name="connsiteY10" fmla="*/ 3410857 h 3788228"/>
              <a:gd name="connsiteX11" fmla="*/ 4426858 w 6662058"/>
              <a:gd name="connsiteY11" fmla="*/ 3410857 h 3788228"/>
              <a:gd name="connsiteX12" fmla="*/ 4426858 w 6662058"/>
              <a:gd name="connsiteY12" fmla="*/ 3788228 h 3788228"/>
              <a:gd name="connsiteX13" fmla="*/ 5167086 w 6662058"/>
              <a:gd name="connsiteY13" fmla="*/ 3788228 h 3788228"/>
              <a:gd name="connsiteX14" fmla="*/ 5167086 w 6662058"/>
              <a:gd name="connsiteY14" fmla="*/ 3425371 h 3788228"/>
              <a:gd name="connsiteX15" fmla="*/ 6357258 w 6662058"/>
              <a:gd name="connsiteY15" fmla="*/ 3425371 h 3788228"/>
              <a:gd name="connsiteX16" fmla="*/ 6357258 w 6662058"/>
              <a:gd name="connsiteY16" fmla="*/ 2859314 h 3788228"/>
              <a:gd name="connsiteX17" fmla="*/ 6662058 w 6662058"/>
              <a:gd name="connsiteY17" fmla="*/ 2859314 h 3788228"/>
              <a:gd name="connsiteX18" fmla="*/ 6662058 w 6662058"/>
              <a:gd name="connsiteY18" fmla="*/ 1001486 h 3788228"/>
              <a:gd name="connsiteX19" fmla="*/ 6313715 w 6662058"/>
              <a:gd name="connsiteY19" fmla="*/ 1001486 h 3788228"/>
              <a:gd name="connsiteX20" fmla="*/ 6313715 w 6662058"/>
              <a:gd name="connsiteY20" fmla="*/ 348343 h 3788228"/>
              <a:gd name="connsiteX21" fmla="*/ 5733143 w 6662058"/>
              <a:gd name="connsiteY21" fmla="*/ 348343 h 3788228"/>
              <a:gd name="connsiteX22" fmla="*/ 5733143 w 6662058"/>
              <a:gd name="connsiteY22" fmla="*/ 0 h 3788228"/>
              <a:gd name="connsiteX23" fmla="*/ 3744686 w 6662058"/>
              <a:gd name="connsiteY23" fmla="*/ 0 h 3788228"/>
              <a:gd name="connsiteX24" fmla="*/ 3744686 w 6662058"/>
              <a:gd name="connsiteY24" fmla="*/ 362857 h 3788228"/>
              <a:gd name="connsiteX25" fmla="*/ 3077029 w 6662058"/>
              <a:gd name="connsiteY25" fmla="*/ 362857 h 3788228"/>
              <a:gd name="connsiteX26" fmla="*/ 3077029 w 6662058"/>
              <a:gd name="connsiteY26" fmla="*/ 0 h 3788228"/>
              <a:gd name="connsiteX27" fmla="*/ 1088572 w 6662058"/>
              <a:gd name="connsiteY27" fmla="*/ 0 h 3788228"/>
              <a:gd name="connsiteX28" fmla="*/ 1074058 w 6662058"/>
              <a:gd name="connsiteY28" fmla="*/ 348343 h 378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62058" h="3788228">
                <a:moveTo>
                  <a:pt x="1074058" y="348343"/>
                </a:moveTo>
                <a:lnTo>
                  <a:pt x="406400" y="348343"/>
                </a:lnTo>
                <a:lnTo>
                  <a:pt x="406400" y="1538514"/>
                </a:lnTo>
                <a:lnTo>
                  <a:pt x="0" y="1538514"/>
                </a:lnTo>
                <a:lnTo>
                  <a:pt x="0" y="2235200"/>
                </a:lnTo>
                <a:lnTo>
                  <a:pt x="377372" y="2235200"/>
                </a:lnTo>
                <a:lnTo>
                  <a:pt x="377372" y="3396343"/>
                </a:lnTo>
                <a:lnTo>
                  <a:pt x="1103086" y="3396343"/>
                </a:lnTo>
                <a:lnTo>
                  <a:pt x="1103086" y="3730171"/>
                </a:lnTo>
                <a:lnTo>
                  <a:pt x="3062515" y="3730171"/>
                </a:lnTo>
                <a:lnTo>
                  <a:pt x="3062515" y="3410857"/>
                </a:lnTo>
                <a:lnTo>
                  <a:pt x="4426858" y="3410857"/>
                </a:lnTo>
                <a:lnTo>
                  <a:pt x="4426858" y="3788228"/>
                </a:lnTo>
                <a:lnTo>
                  <a:pt x="5167086" y="3788228"/>
                </a:lnTo>
                <a:lnTo>
                  <a:pt x="5167086" y="3425371"/>
                </a:lnTo>
                <a:lnTo>
                  <a:pt x="6357258" y="3425371"/>
                </a:lnTo>
                <a:lnTo>
                  <a:pt x="6357258" y="2859314"/>
                </a:lnTo>
                <a:lnTo>
                  <a:pt x="6662058" y="2859314"/>
                </a:lnTo>
                <a:lnTo>
                  <a:pt x="6662058" y="1001486"/>
                </a:lnTo>
                <a:lnTo>
                  <a:pt x="6313715" y="1001486"/>
                </a:lnTo>
                <a:lnTo>
                  <a:pt x="6313715" y="348343"/>
                </a:lnTo>
                <a:lnTo>
                  <a:pt x="5733143" y="348343"/>
                </a:lnTo>
                <a:lnTo>
                  <a:pt x="5733143" y="0"/>
                </a:lnTo>
                <a:lnTo>
                  <a:pt x="3744686" y="0"/>
                </a:lnTo>
                <a:lnTo>
                  <a:pt x="3744686" y="362857"/>
                </a:lnTo>
                <a:lnTo>
                  <a:pt x="3077029" y="362857"/>
                </a:lnTo>
                <a:lnTo>
                  <a:pt x="3077029" y="0"/>
                </a:lnTo>
                <a:lnTo>
                  <a:pt x="1088572" y="0"/>
                </a:lnTo>
                <a:lnTo>
                  <a:pt x="1074058" y="3483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reeform 2"/>
          <p:cNvSpPr/>
          <p:nvPr/>
        </p:nvSpPr>
        <p:spPr>
          <a:xfrm>
            <a:off x="562498" y="909000"/>
            <a:ext cx="8315325" cy="5048250"/>
          </a:xfrm>
          <a:custGeom>
            <a:avLst/>
            <a:gdLst>
              <a:gd name="connsiteX0" fmla="*/ 2524125 w 8315325"/>
              <a:gd name="connsiteY0" fmla="*/ 0 h 5048250"/>
              <a:gd name="connsiteX1" fmla="*/ 1076325 w 8315325"/>
              <a:gd name="connsiteY1" fmla="*/ 0 h 5048250"/>
              <a:gd name="connsiteX2" fmla="*/ 1076325 w 8315325"/>
              <a:gd name="connsiteY2" fmla="*/ 371475 h 5048250"/>
              <a:gd name="connsiteX3" fmla="*/ 352425 w 8315325"/>
              <a:gd name="connsiteY3" fmla="*/ 371475 h 5048250"/>
              <a:gd name="connsiteX4" fmla="*/ 352425 w 8315325"/>
              <a:gd name="connsiteY4" fmla="*/ 1123950 h 5048250"/>
              <a:gd name="connsiteX5" fmla="*/ 0 w 8315325"/>
              <a:gd name="connsiteY5" fmla="*/ 1123950 h 5048250"/>
              <a:gd name="connsiteX6" fmla="*/ 0 w 8315325"/>
              <a:gd name="connsiteY6" fmla="*/ 1781175 h 5048250"/>
              <a:gd name="connsiteX7" fmla="*/ 342900 w 8315325"/>
              <a:gd name="connsiteY7" fmla="*/ 1781175 h 5048250"/>
              <a:gd name="connsiteX8" fmla="*/ 342900 w 8315325"/>
              <a:gd name="connsiteY8" fmla="*/ 2552700 h 5048250"/>
              <a:gd name="connsiteX9" fmla="*/ 19050 w 8315325"/>
              <a:gd name="connsiteY9" fmla="*/ 2552700 h 5048250"/>
              <a:gd name="connsiteX10" fmla="*/ 19050 w 8315325"/>
              <a:gd name="connsiteY10" fmla="*/ 3276600 h 5048250"/>
              <a:gd name="connsiteX11" fmla="*/ 352425 w 8315325"/>
              <a:gd name="connsiteY11" fmla="*/ 3276600 h 5048250"/>
              <a:gd name="connsiteX12" fmla="*/ 352425 w 8315325"/>
              <a:gd name="connsiteY12" fmla="*/ 4695825 h 5048250"/>
              <a:gd name="connsiteX13" fmla="*/ 1057275 w 8315325"/>
              <a:gd name="connsiteY13" fmla="*/ 4695825 h 5048250"/>
              <a:gd name="connsiteX14" fmla="*/ 1057275 w 8315325"/>
              <a:gd name="connsiteY14" fmla="*/ 5048250 h 5048250"/>
              <a:gd name="connsiteX15" fmla="*/ 2152650 w 8315325"/>
              <a:gd name="connsiteY15" fmla="*/ 5048250 h 5048250"/>
              <a:gd name="connsiteX16" fmla="*/ 2152650 w 8315325"/>
              <a:gd name="connsiteY16" fmla="*/ 4676775 h 5048250"/>
              <a:gd name="connsiteX17" fmla="*/ 3057525 w 8315325"/>
              <a:gd name="connsiteY17" fmla="*/ 4676775 h 5048250"/>
              <a:gd name="connsiteX18" fmla="*/ 3057525 w 8315325"/>
              <a:gd name="connsiteY18" fmla="*/ 5048250 h 5048250"/>
              <a:gd name="connsiteX19" fmla="*/ 3781425 w 8315325"/>
              <a:gd name="connsiteY19" fmla="*/ 5048250 h 5048250"/>
              <a:gd name="connsiteX20" fmla="*/ 3781425 w 8315325"/>
              <a:gd name="connsiteY20" fmla="*/ 4676775 h 5048250"/>
              <a:gd name="connsiteX21" fmla="*/ 8296275 w 8315325"/>
              <a:gd name="connsiteY21" fmla="*/ 4676775 h 5048250"/>
              <a:gd name="connsiteX22" fmla="*/ 8296275 w 8315325"/>
              <a:gd name="connsiteY22" fmla="*/ 4057650 h 5048250"/>
              <a:gd name="connsiteX23" fmla="*/ 6096000 w 8315325"/>
              <a:gd name="connsiteY23" fmla="*/ 4057650 h 5048250"/>
              <a:gd name="connsiteX24" fmla="*/ 6096000 w 8315325"/>
              <a:gd name="connsiteY24" fmla="*/ 3686175 h 5048250"/>
              <a:gd name="connsiteX25" fmla="*/ 8267700 w 8315325"/>
              <a:gd name="connsiteY25" fmla="*/ 3686175 h 5048250"/>
              <a:gd name="connsiteX26" fmla="*/ 8267700 w 8315325"/>
              <a:gd name="connsiteY26" fmla="*/ 3152775 h 5048250"/>
              <a:gd name="connsiteX27" fmla="*/ 6115050 w 8315325"/>
              <a:gd name="connsiteY27" fmla="*/ 3152775 h 5048250"/>
              <a:gd name="connsiteX28" fmla="*/ 6115050 w 8315325"/>
              <a:gd name="connsiteY28" fmla="*/ 2781300 h 5048250"/>
              <a:gd name="connsiteX29" fmla="*/ 8315325 w 8315325"/>
              <a:gd name="connsiteY29" fmla="*/ 2781300 h 5048250"/>
              <a:gd name="connsiteX30" fmla="*/ 8315325 w 8315325"/>
              <a:gd name="connsiteY30" fmla="*/ 2162175 h 5048250"/>
              <a:gd name="connsiteX31" fmla="*/ 6134100 w 8315325"/>
              <a:gd name="connsiteY31" fmla="*/ 2162175 h 5048250"/>
              <a:gd name="connsiteX32" fmla="*/ 6134100 w 8315325"/>
              <a:gd name="connsiteY32" fmla="*/ 1819275 h 5048250"/>
              <a:gd name="connsiteX33" fmla="*/ 8286750 w 8315325"/>
              <a:gd name="connsiteY33" fmla="*/ 1819275 h 5048250"/>
              <a:gd name="connsiteX34" fmla="*/ 8286750 w 8315325"/>
              <a:gd name="connsiteY34" fmla="*/ 1276350 h 5048250"/>
              <a:gd name="connsiteX35" fmla="*/ 6134100 w 8315325"/>
              <a:gd name="connsiteY35" fmla="*/ 1276350 h 5048250"/>
              <a:gd name="connsiteX36" fmla="*/ 6134100 w 8315325"/>
              <a:gd name="connsiteY36" fmla="*/ 904875 h 5048250"/>
              <a:gd name="connsiteX37" fmla="*/ 8305800 w 8315325"/>
              <a:gd name="connsiteY37" fmla="*/ 904875 h 5048250"/>
              <a:gd name="connsiteX38" fmla="*/ 8305800 w 8315325"/>
              <a:gd name="connsiteY38" fmla="*/ 361950 h 5048250"/>
              <a:gd name="connsiteX39" fmla="*/ 2524125 w 8315325"/>
              <a:gd name="connsiteY39" fmla="*/ 361950 h 5048250"/>
              <a:gd name="connsiteX40" fmla="*/ 2533650 w 8315325"/>
              <a:gd name="connsiteY40" fmla="*/ 476250 h 5048250"/>
              <a:gd name="connsiteX41" fmla="*/ 2524125 w 8315325"/>
              <a:gd name="connsiteY41" fmla="*/ 0 h 5048250"/>
              <a:gd name="connsiteX0" fmla="*/ 2524125 w 8315325"/>
              <a:gd name="connsiteY0" fmla="*/ 0 h 5048250"/>
              <a:gd name="connsiteX1" fmla="*/ 1076325 w 8315325"/>
              <a:gd name="connsiteY1" fmla="*/ 0 h 5048250"/>
              <a:gd name="connsiteX2" fmla="*/ 1076325 w 8315325"/>
              <a:gd name="connsiteY2" fmla="*/ 371475 h 5048250"/>
              <a:gd name="connsiteX3" fmla="*/ 352425 w 8315325"/>
              <a:gd name="connsiteY3" fmla="*/ 371475 h 5048250"/>
              <a:gd name="connsiteX4" fmla="*/ 352425 w 8315325"/>
              <a:gd name="connsiteY4" fmla="*/ 1123950 h 5048250"/>
              <a:gd name="connsiteX5" fmla="*/ 0 w 8315325"/>
              <a:gd name="connsiteY5" fmla="*/ 1123950 h 5048250"/>
              <a:gd name="connsiteX6" fmla="*/ 0 w 8315325"/>
              <a:gd name="connsiteY6" fmla="*/ 1781175 h 5048250"/>
              <a:gd name="connsiteX7" fmla="*/ 342900 w 8315325"/>
              <a:gd name="connsiteY7" fmla="*/ 1781175 h 5048250"/>
              <a:gd name="connsiteX8" fmla="*/ 342900 w 8315325"/>
              <a:gd name="connsiteY8" fmla="*/ 2552700 h 5048250"/>
              <a:gd name="connsiteX9" fmla="*/ 19050 w 8315325"/>
              <a:gd name="connsiteY9" fmla="*/ 2552700 h 5048250"/>
              <a:gd name="connsiteX10" fmla="*/ 19050 w 8315325"/>
              <a:gd name="connsiteY10" fmla="*/ 3276600 h 5048250"/>
              <a:gd name="connsiteX11" fmla="*/ 352425 w 8315325"/>
              <a:gd name="connsiteY11" fmla="*/ 3276600 h 5048250"/>
              <a:gd name="connsiteX12" fmla="*/ 352425 w 8315325"/>
              <a:gd name="connsiteY12" fmla="*/ 4695825 h 5048250"/>
              <a:gd name="connsiteX13" fmla="*/ 1057275 w 8315325"/>
              <a:gd name="connsiteY13" fmla="*/ 4695825 h 5048250"/>
              <a:gd name="connsiteX14" fmla="*/ 1057275 w 8315325"/>
              <a:gd name="connsiteY14" fmla="*/ 5048250 h 5048250"/>
              <a:gd name="connsiteX15" fmla="*/ 2152650 w 8315325"/>
              <a:gd name="connsiteY15" fmla="*/ 5048250 h 5048250"/>
              <a:gd name="connsiteX16" fmla="*/ 2152650 w 8315325"/>
              <a:gd name="connsiteY16" fmla="*/ 4676775 h 5048250"/>
              <a:gd name="connsiteX17" fmla="*/ 3057525 w 8315325"/>
              <a:gd name="connsiteY17" fmla="*/ 4676775 h 5048250"/>
              <a:gd name="connsiteX18" fmla="*/ 3057525 w 8315325"/>
              <a:gd name="connsiteY18" fmla="*/ 5048250 h 5048250"/>
              <a:gd name="connsiteX19" fmla="*/ 3781425 w 8315325"/>
              <a:gd name="connsiteY19" fmla="*/ 5048250 h 5048250"/>
              <a:gd name="connsiteX20" fmla="*/ 3781425 w 8315325"/>
              <a:gd name="connsiteY20" fmla="*/ 4676775 h 5048250"/>
              <a:gd name="connsiteX21" fmla="*/ 8296275 w 8315325"/>
              <a:gd name="connsiteY21" fmla="*/ 4676775 h 5048250"/>
              <a:gd name="connsiteX22" fmla="*/ 8296275 w 8315325"/>
              <a:gd name="connsiteY22" fmla="*/ 4057650 h 5048250"/>
              <a:gd name="connsiteX23" fmla="*/ 6096000 w 8315325"/>
              <a:gd name="connsiteY23" fmla="*/ 4057650 h 5048250"/>
              <a:gd name="connsiteX24" fmla="*/ 6096000 w 8315325"/>
              <a:gd name="connsiteY24" fmla="*/ 3686175 h 5048250"/>
              <a:gd name="connsiteX25" fmla="*/ 8267700 w 8315325"/>
              <a:gd name="connsiteY25" fmla="*/ 3686175 h 5048250"/>
              <a:gd name="connsiteX26" fmla="*/ 8267700 w 8315325"/>
              <a:gd name="connsiteY26" fmla="*/ 3152775 h 5048250"/>
              <a:gd name="connsiteX27" fmla="*/ 6115050 w 8315325"/>
              <a:gd name="connsiteY27" fmla="*/ 3152775 h 5048250"/>
              <a:gd name="connsiteX28" fmla="*/ 6115050 w 8315325"/>
              <a:gd name="connsiteY28" fmla="*/ 2781300 h 5048250"/>
              <a:gd name="connsiteX29" fmla="*/ 8315325 w 8315325"/>
              <a:gd name="connsiteY29" fmla="*/ 2781300 h 5048250"/>
              <a:gd name="connsiteX30" fmla="*/ 8315325 w 8315325"/>
              <a:gd name="connsiteY30" fmla="*/ 2162175 h 5048250"/>
              <a:gd name="connsiteX31" fmla="*/ 6134100 w 8315325"/>
              <a:gd name="connsiteY31" fmla="*/ 2162175 h 5048250"/>
              <a:gd name="connsiteX32" fmla="*/ 6134100 w 8315325"/>
              <a:gd name="connsiteY32" fmla="*/ 1819275 h 5048250"/>
              <a:gd name="connsiteX33" fmla="*/ 8286750 w 8315325"/>
              <a:gd name="connsiteY33" fmla="*/ 1819275 h 5048250"/>
              <a:gd name="connsiteX34" fmla="*/ 8286750 w 8315325"/>
              <a:gd name="connsiteY34" fmla="*/ 1276350 h 5048250"/>
              <a:gd name="connsiteX35" fmla="*/ 6134100 w 8315325"/>
              <a:gd name="connsiteY35" fmla="*/ 1276350 h 5048250"/>
              <a:gd name="connsiteX36" fmla="*/ 6134100 w 8315325"/>
              <a:gd name="connsiteY36" fmla="*/ 904875 h 5048250"/>
              <a:gd name="connsiteX37" fmla="*/ 8305800 w 8315325"/>
              <a:gd name="connsiteY37" fmla="*/ 904875 h 5048250"/>
              <a:gd name="connsiteX38" fmla="*/ 8305800 w 8315325"/>
              <a:gd name="connsiteY38" fmla="*/ 361950 h 5048250"/>
              <a:gd name="connsiteX39" fmla="*/ 2524125 w 8315325"/>
              <a:gd name="connsiteY39" fmla="*/ 361950 h 5048250"/>
              <a:gd name="connsiteX40" fmla="*/ 2524125 w 8315325"/>
              <a:gd name="connsiteY40" fmla="*/ 0 h 504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315325" h="5048250">
                <a:moveTo>
                  <a:pt x="2524125" y="0"/>
                </a:moveTo>
                <a:lnTo>
                  <a:pt x="1076325" y="0"/>
                </a:lnTo>
                <a:lnTo>
                  <a:pt x="1076325" y="371475"/>
                </a:lnTo>
                <a:lnTo>
                  <a:pt x="352425" y="371475"/>
                </a:lnTo>
                <a:lnTo>
                  <a:pt x="352425" y="1123950"/>
                </a:lnTo>
                <a:lnTo>
                  <a:pt x="0" y="1123950"/>
                </a:lnTo>
                <a:lnTo>
                  <a:pt x="0" y="1781175"/>
                </a:lnTo>
                <a:lnTo>
                  <a:pt x="342900" y="1781175"/>
                </a:lnTo>
                <a:lnTo>
                  <a:pt x="342900" y="2552700"/>
                </a:lnTo>
                <a:lnTo>
                  <a:pt x="19050" y="2552700"/>
                </a:lnTo>
                <a:lnTo>
                  <a:pt x="19050" y="3276600"/>
                </a:lnTo>
                <a:lnTo>
                  <a:pt x="352425" y="3276600"/>
                </a:lnTo>
                <a:lnTo>
                  <a:pt x="352425" y="4695825"/>
                </a:lnTo>
                <a:lnTo>
                  <a:pt x="1057275" y="4695825"/>
                </a:lnTo>
                <a:lnTo>
                  <a:pt x="1057275" y="5048250"/>
                </a:lnTo>
                <a:lnTo>
                  <a:pt x="2152650" y="5048250"/>
                </a:lnTo>
                <a:lnTo>
                  <a:pt x="2152650" y="4676775"/>
                </a:lnTo>
                <a:lnTo>
                  <a:pt x="3057525" y="4676775"/>
                </a:lnTo>
                <a:lnTo>
                  <a:pt x="3057525" y="5048250"/>
                </a:lnTo>
                <a:lnTo>
                  <a:pt x="3781425" y="5048250"/>
                </a:lnTo>
                <a:lnTo>
                  <a:pt x="3781425" y="4676775"/>
                </a:lnTo>
                <a:lnTo>
                  <a:pt x="8296275" y="4676775"/>
                </a:lnTo>
                <a:lnTo>
                  <a:pt x="8296275" y="4057650"/>
                </a:lnTo>
                <a:lnTo>
                  <a:pt x="6096000" y="4057650"/>
                </a:lnTo>
                <a:lnTo>
                  <a:pt x="6096000" y="3686175"/>
                </a:lnTo>
                <a:lnTo>
                  <a:pt x="8267700" y="3686175"/>
                </a:lnTo>
                <a:lnTo>
                  <a:pt x="8267700" y="3152775"/>
                </a:lnTo>
                <a:lnTo>
                  <a:pt x="6115050" y="3152775"/>
                </a:lnTo>
                <a:lnTo>
                  <a:pt x="6115050" y="2781300"/>
                </a:lnTo>
                <a:lnTo>
                  <a:pt x="8315325" y="2781300"/>
                </a:lnTo>
                <a:lnTo>
                  <a:pt x="8315325" y="2162175"/>
                </a:lnTo>
                <a:lnTo>
                  <a:pt x="6134100" y="2162175"/>
                </a:lnTo>
                <a:lnTo>
                  <a:pt x="6134100" y="1819275"/>
                </a:lnTo>
                <a:lnTo>
                  <a:pt x="8286750" y="1819275"/>
                </a:lnTo>
                <a:lnTo>
                  <a:pt x="8286750" y="1276350"/>
                </a:lnTo>
                <a:lnTo>
                  <a:pt x="6134100" y="1276350"/>
                </a:lnTo>
                <a:lnTo>
                  <a:pt x="6134100" y="904875"/>
                </a:lnTo>
                <a:lnTo>
                  <a:pt x="8305800" y="904875"/>
                </a:lnTo>
                <a:lnTo>
                  <a:pt x="8305800" y="361950"/>
                </a:lnTo>
                <a:lnTo>
                  <a:pt x="2524125" y="361950"/>
                </a:lnTo>
                <a:lnTo>
                  <a:pt x="25241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/>
          <p:cNvSpPr txBox="1"/>
          <p:nvPr/>
        </p:nvSpPr>
        <p:spPr>
          <a:xfrm>
            <a:off x="1596000" y="2202018"/>
            <a:ext cx="4560544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ES" sz="8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LibreDaq</a:t>
            </a:r>
          </a:p>
          <a:p>
            <a:pPr algn="ctr"/>
            <a:r>
              <a:rPr lang="es-ES" sz="8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endParaRPr lang="es-ES" sz="8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-1394252" y="189000"/>
            <a:ext cx="1439999" cy="2288000"/>
          </a:xfrm>
          <a:prstGeom prst="roundRect">
            <a:avLst>
              <a:gd name="adj" fmla="val 467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6600" b="1" cap="sm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es-ES" sz="4000" b="1" cap="small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/>
          </a:p>
        </p:txBody>
      </p:sp>
      <p:sp>
        <p:nvSpPr>
          <p:cNvPr id="7" name="Rounded Rectangle 6"/>
          <p:cNvSpPr/>
          <p:nvPr/>
        </p:nvSpPr>
        <p:spPr>
          <a:xfrm>
            <a:off x="-3464252" y="4869000"/>
            <a:ext cx="4139999" cy="1615876"/>
          </a:xfrm>
          <a:prstGeom prst="roundRect">
            <a:avLst>
              <a:gd name="adj" fmla="val 467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4400" b="1" dirty="0" err="1" smtClean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s-ES" sz="4400" b="1" cap="small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s-ES" sz="2400" b="1" cap="small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500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108845" y="-1436216"/>
            <a:ext cx="1683998" cy="6209513"/>
          </a:xfrm>
          <a:custGeom>
            <a:avLst/>
            <a:gdLst>
              <a:gd name="connsiteX0" fmla="*/ 0 w 1683998"/>
              <a:gd name="connsiteY0" fmla="*/ 0 h 2380002"/>
              <a:gd name="connsiteX1" fmla="*/ 1683998 w 1683998"/>
              <a:gd name="connsiteY1" fmla="*/ 0 h 2380002"/>
              <a:gd name="connsiteX2" fmla="*/ 1683998 w 1683998"/>
              <a:gd name="connsiteY2" fmla="*/ 2380002 h 2380002"/>
              <a:gd name="connsiteX3" fmla="*/ 0 w 1683998"/>
              <a:gd name="connsiteY3" fmla="*/ 2380002 h 2380002"/>
              <a:gd name="connsiteX4" fmla="*/ 0 w 1683998"/>
              <a:gd name="connsiteY4" fmla="*/ 0 h 2380002"/>
              <a:gd name="connsiteX0" fmla="*/ 0 w 1683998"/>
              <a:gd name="connsiteY0" fmla="*/ 1248 h 2381250"/>
              <a:gd name="connsiteX1" fmla="*/ 286110 w 1683998"/>
              <a:gd name="connsiteY1" fmla="*/ 0 h 2381250"/>
              <a:gd name="connsiteX2" fmla="*/ 1683998 w 1683998"/>
              <a:gd name="connsiteY2" fmla="*/ 1248 h 2381250"/>
              <a:gd name="connsiteX3" fmla="*/ 1683998 w 1683998"/>
              <a:gd name="connsiteY3" fmla="*/ 2381250 h 2381250"/>
              <a:gd name="connsiteX4" fmla="*/ 0 w 1683998"/>
              <a:gd name="connsiteY4" fmla="*/ 2381250 h 2381250"/>
              <a:gd name="connsiteX5" fmla="*/ 0 w 1683998"/>
              <a:gd name="connsiteY5" fmla="*/ 1248 h 2381250"/>
              <a:gd name="connsiteX0" fmla="*/ 0 w 1683998"/>
              <a:gd name="connsiteY0" fmla="*/ 1706 h 2381708"/>
              <a:gd name="connsiteX1" fmla="*/ 286110 w 1683998"/>
              <a:gd name="connsiteY1" fmla="*/ 458 h 2381708"/>
              <a:gd name="connsiteX2" fmla="*/ 633773 w 1683998"/>
              <a:gd name="connsiteY2" fmla="*/ 458 h 2381708"/>
              <a:gd name="connsiteX3" fmla="*/ 1683998 w 1683998"/>
              <a:gd name="connsiteY3" fmla="*/ 1706 h 2381708"/>
              <a:gd name="connsiteX4" fmla="*/ 1683998 w 1683998"/>
              <a:gd name="connsiteY4" fmla="*/ 2381708 h 2381708"/>
              <a:gd name="connsiteX5" fmla="*/ 0 w 1683998"/>
              <a:gd name="connsiteY5" fmla="*/ 2381708 h 2381708"/>
              <a:gd name="connsiteX6" fmla="*/ 0 w 1683998"/>
              <a:gd name="connsiteY6" fmla="*/ 1706 h 2381708"/>
              <a:gd name="connsiteX0" fmla="*/ 0 w 1683998"/>
              <a:gd name="connsiteY0" fmla="*/ 896598 h 3276600"/>
              <a:gd name="connsiteX1" fmla="*/ 286110 w 1683998"/>
              <a:gd name="connsiteY1" fmla="*/ 895350 h 3276600"/>
              <a:gd name="connsiteX2" fmla="*/ 552810 w 1683998"/>
              <a:gd name="connsiteY2" fmla="*/ 0 h 3276600"/>
              <a:gd name="connsiteX3" fmla="*/ 633773 w 1683998"/>
              <a:gd name="connsiteY3" fmla="*/ 895350 h 3276600"/>
              <a:gd name="connsiteX4" fmla="*/ 1683998 w 1683998"/>
              <a:gd name="connsiteY4" fmla="*/ 896598 h 3276600"/>
              <a:gd name="connsiteX5" fmla="*/ 1683998 w 1683998"/>
              <a:gd name="connsiteY5" fmla="*/ 3276600 h 3276600"/>
              <a:gd name="connsiteX6" fmla="*/ 0 w 1683998"/>
              <a:gd name="connsiteY6" fmla="*/ 3276600 h 3276600"/>
              <a:gd name="connsiteX7" fmla="*/ 0 w 1683998"/>
              <a:gd name="connsiteY7" fmla="*/ 896598 h 3276600"/>
              <a:gd name="connsiteX0" fmla="*/ 0 w 1683998"/>
              <a:gd name="connsiteY0" fmla="*/ 980177 h 3360179"/>
              <a:gd name="connsiteX1" fmla="*/ 286110 w 1683998"/>
              <a:gd name="connsiteY1" fmla="*/ 978929 h 3360179"/>
              <a:gd name="connsiteX2" fmla="*/ 286110 w 1683998"/>
              <a:gd name="connsiteY2" fmla="*/ 93104 h 3360179"/>
              <a:gd name="connsiteX3" fmla="*/ 552810 w 1683998"/>
              <a:gd name="connsiteY3" fmla="*/ 83579 h 3360179"/>
              <a:gd name="connsiteX4" fmla="*/ 633773 w 1683998"/>
              <a:gd name="connsiteY4" fmla="*/ 978929 h 3360179"/>
              <a:gd name="connsiteX5" fmla="*/ 1683998 w 1683998"/>
              <a:gd name="connsiteY5" fmla="*/ 980177 h 3360179"/>
              <a:gd name="connsiteX6" fmla="*/ 1683998 w 1683998"/>
              <a:gd name="connsiteY6" fmla="*/ 3360179 h 3360179"/>
              <a:gd name="connsiteX7" fmla="*/ 0 w 1683998"/>
              <a:gd name="connsiteY7" fmla="*/ 3360179 h 3360179"/>
              <a:gd name="connsiteX8" fmla="*/ 0 w 1683998"/>
              <a:gd name="connsiteY8" fmla="*/ 980177 h 3360179"/>
              <a:gd name="connsiteX0" fmla="*/ 0 w 1683998"/>
              <a:gd name="connsiteY0" fmla="*/ 980177 h 3360179"/>
              <a:gd name="connsiteX1" fmla="*/ 286110 w 1683998"/>
              <a:gd name="connsiteY1" fmla="*/ 978929 h 3360179"/>
              <a:gd name="connsiteX2" fmla="*/ 286110 w 1683998"/>
              <a:gd name="connsiteY2" fmla="*/ 93104 h 3360179"/>
              <a:gd name="connsiteX3" fmla="*/ 552810 w 1683998"/>
              <a:gd name="connsiteY3" fmla="*/ 83579 h 3360179"/>
              <a:gd name="connsiteX4" fmla="*/ 633773 w 1683998"/>
              <a:gd name="connsiteY4" fmla="*/ 978929 h 3360179"/>
              <a:gd name="connsiteX5" fmla="*/ 1683998 w 1683998"/>
              <a:gd name="connsiteY5" fmla="*/ 980177 h 3360179"/>
              <a:gd name="connsiteX6" fmla="*/ 1683998 w 1683998"/>
              <a:gd name="connsiteY6" fmla="*/ 3360179 h 3360179"/>
              <a:gd name="connsiteX7" fmla="*/ 0 w 1683998"/>
              <a:gd name="connsiteY7" fmla="*/ 3360179 h 3360179"/>
              <a:gd name="connsiteX8" fmla="*/ 0 w 1683998"/>
              <a:gd name="connsiteY8" fmla="*/ 980177 h 3360179"/>
              <a:gd name="connsiteX0" fmla="*/ 0 w 1683998"/>
              <a:gd name="connsiteY0" fmla="*/ 980177 h 3360179"/>
              <a:gd name="connsiteX1" fmla="*/ 286110 w 1683998"/>
              <a:gd name="connsiteY1" fmla="*/ 978929 h 3360179"/>
              <a:gd name="connsiteX2" fmla="*/ 286110 w 1683998"/>
              <a:gd name="connsiteY2" fmla="*/ 93104 h 3360179"/>
              <a:gd name="connsiteX3" fmla="*/ 552810 w 1683998"/>
              <a:gd name="connsiteY3" fmla="*/ 83579 h 3360179"/>
              <a:gd name="connsiteX4" fmla="*/ 633773 w 1683998"/>
              <a:gd name="connsiteY4" fmla="*/ 978929 h 3360179"/>
              <a:gd name="connsiteX5" fmla="*/ 1683998 w 1683998"/>
              <a:gd name="connsiteY5" fmla="*/ 980177 h 3360179"/>
              <a:gd name="connsiteX6" fmla="*/ 1683998 w 1683998"/>
              <a:gd name="connsiteY6" fmla="*/ 3360179 h 3360179"/>
              <a:gd name="connsiteX7" fmla="*/ 0 w 1683998"/>
              <a:gd name="connsiteY7" fmla="*/ 3360179 h 3360179"/>
              <a:gd name="connsiteX8" fmla="*/ 0 w 1683998"/>
              <a:gd name="connsiteY8" fmla="*/ 980177 h 3360179"/>
              <a:gd name="connsiteX0" fmla="*/ 0 w 1683998"/>
              <a:gd name="connsiteY0" fmla="*/ 980177 h 3360179"/>
              <a:gd name="connsiteX1" fmla="*/ 286110 w 1683998"/>
              <a:gd name="connsiteY1" fmla="*/ 978929 h 3360179"/>
              <a:gd name="connsiteX2" fmla="*/ 286110 w 1683998"/>
              <a:gd name="connsiteY2" fmla="*/ 93104 h 3360179"/>
              <a:gd name="connsiteX3" fmla="*/ 552810 w 1683998"/>
              <a:gd name="connsiteY3" fmla="*/ 83579 h 3360179"/>
              <a:gd name="connsiteX4" fmla="*/ 633773 w 1683998"/>
              <a:gd name="connsiteY4" fmla="*/ 978929 h 3360179"/>
              <a:gd name="connsiteX5" fmla="*/ 1683998 w 1683998"/>
              <a:gd name="connsiteY5" fmla="*/ 980177 h 3360179"/>
              <a:gd name="connsiteX6" fmla="*/ 1683998 w 1683998"/>
              <a:gd name="connsiteY6" fmla="*/ 3360179 h 3360179"/>
              <a:gd name="connsiteX7" fmla="*/ 0 w 1683998"/>
              <a:gd name="connsiteY7" fmla="*/ 3360179 h 3360179"/>
              <a:gd name="connsiteX8" fmla="*/ 0 w 1683998"/>
              <a:gd name="connsiteY8" fmla="*/ 980177 h 3360179"/>
              <a:gd name="connsiteX0" fmla="*/ 0 w 1683998"/>
              <a:gd name="connsiteY0" fmla="*/ 980177 h 3360179"/>
              <a:gd name="connsiteX1" fmla="*/ 286110 w 1683998"/>
              <a:gd name="connsiteY1" fmla="*/ 978929 h 3360179"/>
              <a:gd name="connsiteX2" fmla="*/ 286110 w 1683998"/>
              <a:gd name="connsiteY2" fmla="*/ 93104 h 3360179"/>
              <a:gd name="connsiteX3" fmla="*/ 552810 w 1683998"/>
              <a:gd name="connsiteY3" fmla="*/ 83579 h 3360179"/>
              <a:gd name="connsiteX4" fmla="*/ 633773 w 1683998"/>
              <a:gd name="connsiteY4" fmla="*/ 978929 h 3360179"/>
              <a:gd name="connsiteX5" fmla="*/ 1683998 w 1683998"/>
              <a:gd name="connsiteY5" fmla="*/ 980177 h 3360179"/>
              <a:gd name="connsiteX6" fmla="*/ 1683998 w 1683998"/>
              <a:gd name="connsiteY6" fmla="*/ 3360179 h 3360179"/>
              <a:gd name="connsiteX7" fmla="*/ 0 w 1683998"/>
              <a:gd name="connsiteY7" fmla="*/ 3360179 h 3360179"/>
              <a:gd name="connsiteX8" fmla="*/ 0 w 1683998"/>
              <a:gd name="connsiteY8" fmla="*/ 980177 h 3360179"/>
              <a:gd name="connsiteX0" fmla="*/ 0 w 1683998"/>
              <a:gd name="connsiteY0" fmla="*/ 1012763 h 3392765"/>
              <a:gd name="connsiteX1" fmla="*/ 286110 w 1683998"/>
              <a:gd name="connsiteY1" fmla="*/ 1011515 h 3392765"/>
              <a:gd name="connsiteX2" fmla="*/ 286110 w 1683998"/>
              <a:gd name="connsiteY2" fmla="*/ 125690 h 3392765"/>
              <a:gd name="connsiteX3" fmla="*/ 624248 w 1683998"/>
              <a:gd name="connsiteY3" fmla="*/ 54254 h 3392765"/>
              <a:gd name="connsiteX4" fmla="*/ 633773 w 1683998"/>
              <a:gd name="connsiteY4" fmla="*/ 1011515 h 3392765"/>
              <a:gd name="connsiteX5" fmla="*/ 1683998 w 1683998"/>
              <a:gd name="connsiteY5" fmla="*/ 1012763 h 3392765"/>
              <a:gd name="connsiteX6" fmla="*/ 1683998 w 1683998"/>
              <a:gd name="connsiteY6" fmla="*/ 3392765 h 3392765"/>
              <a:gd name="connsiteX7" fmla="*/ 0 w 1683998"/>
              <a:gd name="connsiteY7" fmla="*/ 3392765 h 3392765"/>
              <a:gd name="connsiteX8" fmla="*/ 0 w 1683998"/>
              <a:gd name="connsiteY8" fmla="*/ 1012763 h 3392765"/>
              <a:gd name="connsiteX0" fmla="*/ 0 w 1683998"/>
              <a:gd name="connsiteY0" fmla="*/ 985369 h 3365371"/>
              <a:gd name="connsiteX1" fmla="*/ 286110 w 1683998"/>
              <a:gd name="connsiteY1" fmla="*/ 984121 h 3365371"/>
              <a:gd name="connsiteX2" fmla="*/ 286110 w 1683998"/>
              <a:gd name="connsiteY2" fmla="*/ 98296 h 3365371"/>
              <a:gd name="connsiteX3" fmla="*/ 624248 w 1683998"/>
              <a:gd name="connsiteY3" fmla="*/ 26860 h 3365371"/>
              <a:gd name="connsiteX4" fmla="*/ 633773 w 1683998"/>
              <a:gd name="connsiteY4" fmla="*/ 984121 h 3365371"/>
              <a:gd name="connsiteX5" fmla="*/ 1683998 w 1683998"/>
              <a:gd name="connsiteY5" fmla="*/ 985369 h 3365371"/>
              <a:gd name="connsiteX6" fmla="*/ 1683998 w 1683998"/>
              <a:gd name="connsiteY6" fmla="*/ 3365371 h 3365371"/>
              <a:gd name="connsiteX7" fmla="*/ 0 w 1683998"/>
              <a:gd name="connsiteY7" fmla="*/ 3365371 h 3365371"/>
              <a:gd name="connsiteX8" fmla="*/ 0 w 1683998"/>
              <a:gd name="connsiteY8" fmla="*/ 985369 h 3365371"/>
              <a:gd name="connsiteX0" fmla="*/ 0 w 1683998"/>
              <a:gd name="connsiteY0" fmla="*/ 985369 h 3365371"/>
              <a:gd name="connsiteX1" fmla="*/ 286110 w 1683998"/>
              <a:gd name="connsiteY1" fmla="*/ 984121 h 3365371"/>
              <a:gd name="connsiteX2" fmla="*/ 286110 w 1683998"/>
              <a:gd name="connsiteY2" fmla="*/ 98296 h 3365371"/>
              <a:gd name="connsiteX3" fmla="*/ 624248 w 1683998"/>
              <a:gd name="connsiteY3" fmla="*/ 26860 h 3365371"/>
              <a:gd name="connsiteX4" fmla="*/ 633773 w 1683998"/>
              <a:gd name="connsiteY4" fmla="*/ 984121 h 3365371"/>
              <a:gd name="connsiteX5" fmla="*/ 1683998 w 1683998"/>
              <a:gd name="connsiteY5" fmla="*/ 985369 h 3365371"/>
              <a:gd name="connsiteX6" fmla="*/ 1683998 w 1683998"/>
              <a:gd name="connsiteY6" fmla="*/ 3365371 h 3365371"/>
              <a:gd name="connsiteX7" fmla="*/ 0 w 1683998"/>
              <a:gd name="connsiteY7" fmla="*/ 3365371 h 3365371"/>
              <a:gd name="connsiteX8" fmla="*/ 0 w 1683998"/>
              <a:gd name="connsiteY8" fmla="*/ 985369 h 3365371"/>
              <a:gd name="connsiteX0" fmla="*/ 0 w 1683998"/>
              <a:gd name="connsiteY0" fmla="*/ 960929 h 3340931"/>
              <a:gd name="connsiteX1" fmla="*/ 286110 w 1683998"/>
              <a:gd name="connsiteY1" fmla="*/ 959681 h 3340931"/>
              <a:gd name="connsiteX2" fmla="*/ 286110 w 1683998"/>
              <a:gd name="connsiteY2" fmla="*/ 73856 h 3340931"/>
              <a:gd name="connsiteX3" fmla="*/ 624248 w 1683998"/>
              <a:gd name="connsiteY3" fmla="*/ 2420 h 3340931"/>
              <a:gd name="connsiteX4" fmla="*/ 633773 w 1683998"/>
              <a:gd name="connsiteY4" fmla="*/ 959681 h 3340931"/>
              <a:gd name="connsiteX5" fmla="*/ 1683998 w 1683998"/>
              <a:gd name="connsiteY5" fmla="*/ 960929 h 3340931"/>
              <a:gd name="connsiteX6" fmla="*/ 1683998 w 1683998"/>
              <a:gd name="connsiteY6" fmla="*/ 3340931 h 3340931"/>
              <a:gd name="connsiteX7" fmla="*/ 0 w 1683998"/>
              <a:gd name="connsiteY7" fmla="*/ 3340931 h 3340931"/>
              <a:gd name="connsiteX8" fmla="*/ 0 w 1683998"/>
              <a:gd name="connsiteY8" fmla="*/ 960929 h 3340931"/>
              <a:gd name="connsiteX0" fmla="*/ 0 w 1683998"/>
              <a:gd name="connsiteY0" fmla="*/ 966445 h 3346447"/>
              <a:gd name="connsiteX1" fmla="*/ 286110 w 1683998"/>
              <a:gd name="connsiteY1" fmla="*/ 965197 h 3346447"/>
              <a:gd name="connsiteX2" fmla="*/ 362310 w 1683998"/>
              <a:gd name="connsiteY2" fmla="*/ 12698 h 3346447"/>
              <a:gd name="connsiteX3" fmla="*/ 624248 w 1683998"/>
              <a:gd name="connsiteY3" fmla="*/ 7936 h 3346447"/>
              <a:gd name="connsiteX4" fmla="*/ 633773 w 1683998"/>
              <a:gd name="connsiteY4" fmla="*/ 965197 h 3346447"/>
              <a:gd name="connsiteX5" fmla="*/ 1683998 w 1683998"/>
              <a:gd name="connsiteY5" fmla="*/ 966445 h 3346447"/>
              <a:gd name="connsiteX6" fmla="*/ 1683998 w 1683998"/>
              <a:gd name="connsiteY6" fmla="*/ 3346447 h 3346447"/>
              <a:gd name="connsiteX7" fmla="*/ 0 w 1683998"/>
              <a:gd name="connsiteY7" fmla="*/ 3346447 h 3346447"/>
              <a:gd name="connsiteX8" fmla="*/ 0 w 1683998"/>
              <a:gd name="connsiteY8" fmla="*/ 966445 h 3346447"/>
              <a:gd name="connsiteX0" fmla="*/ 0 w 1683998"/>
              <a:gd name="connsiteY0" fmla="*/ 966445 h 3346447"/>
              <a:gd name="connsiteX1" fmla="*/ 405172 w 1683998"/>
              <a:gd name="connsiteY1" fmla="*/ 965200 h 3346447"/>
              <a:gd name="connsiteX2" fmla="*/ 362310 w 1683998"/>
              <a:gd name="connsiteY2" fmla="*/ 12698 h 3346447"/>
              <a:gd name="connsiteX3" fmla="*/ 624248 w 1683998"/>
              <a:gd name="connsiteY3" fmla="*/ 7936 h 3346447"/>
              <a:gd name="connsiteX4" fmla="*/ 633773 w 1683998"/>
              <a:gd name="connsiteY4" fmla="*/ 965197 h 3346447"/>
              <a:gd name="connsiteX5" fmla="*/ 1683998 w 1683998"/>
              <a:gd name="connsiteY5" fmla="*/ 966445 h 3346447"/>
              <a:gd name="connsiteX6" fmla="*/ 1683998 w 1683998"/>
              <a:gd name="connsiteY6" fmla="*/ 3346447 h 3346447"/>
              <a:gd name="connsiteX7" fmla="*/ 0 w 1683998"/>
              <a:gd name="connsiteY7" fmla="*/ 3346447 h 3346447"/>
              <a:gd name="connsiteX8" fmla="*/ 0 w 1683998"/>
              <a:gd name="connsiteY8" fmla="*/ 966445 h 3346447"/>
              <a:gd name="connsiteX0" fmla="*/ 0 w 1683998"/>
              <a:gd name="connsiteY0" fmla="*/ 966445 h 3346447"/>
              <a:gd name="connsiteX1" fmla="*/ 405172 w 1683998"/>
              <a:gd name="connsiteY1" fmla="*/ 965200 h 3346447"/>
              <a:gd name="connsiteX2" fmla="*/ 424223 w 1683998"/>
              <a:gd name="connsiteY2" fmla="*/ 12699 h 3346447"/>
              <a:gd name="connsiteX3" fmla="*/ 624248 w 1683998"/>
              <a:gd name="connsiteY3" fmla="*/ 7936 h 3346447"/>
              <a:gd name="connsiteX4" fmla="*/ 633773 w 1683998"/>
              <a:gd name="connsiteY4" fmla="*/ 965197 h 3346447"/>
              <a:gd name="connsiteX5" fmla="*/ 1683998 w 1683998"/>
              <a:gd name="connsiteY5" fmla="*/ 966445 h 3346447"/>
              <a:gd name="connsiteX6" fmla="*/ 1683998 w 1683998"/>
              <a:gd name="connsiteY6" fmla="*/ 3346447 h 3346447"/>
              <a:gd name="connsiteX7" fmla="*/ 0 w 1683998"/>
              <a:gd name="connsiteY7" fmla="*/ 3346447 h 3346447"/>
              <a:gd name="connsiteX8" fmla="*/ 0 w 1683998"/>
              <a:gd name="connsiteY8" fmla="*/ 966445 h 3346447"/>
              <a:gd name="connsiteX0" fmla="*/ 0 w 1683998"/>
              <a:gd name="connsiteY0" fmla="*/ 959144 h 3339146"/>
              <a:gd name="connsiteX1" fmla="*/ 405172 w 1683998"/>
              <a:gd name="connsiteY1" fmla="*/ 957899 h 3339146"/>
              <a:gd name="connsiteX2" fmla="*/ 424223 w 1683998"/>
              <a:gd name="connsiteY2" fmla="*/ 5398 h 3339146"/>
              <a:gd name="connsiteX3" fmla="*/ 631392 w 1683998"/>
              <a:gd name="connsiteY3" fmla="*/ 12542 h 3339146"/>
              <a:gd name="connsiteX4" fmla="*/ 633773 w 1683998"/>
              <a:gd name="connsiteY4" fmla="*/ 957896 h 3339146"/>
              <a:gd name="connsiteX5" fmla="*/ 1683998 w 1683998"/>
              <a:gd name="connsiteY5" fmla="*/ 959144 h 3339146"/>
              <a:gd name="connsiteX6" fmla="*/ 1683998 w 1683998"/>
              <a:gd name="connsiteY6" fmla="*/ 3339146 h 3339146"/>
              <a:gd name="connsiteX7" fmla="*/ 0 w 1683998"/>
              <a:gd name="connsiteY7" fmla="*/ 3339146 h 3339146"/>
              <a:gd name="connsiteX8" fmla="*/ 0 w 1683998"/>
              <a:gd name="connsiteY8" fmla="*/ 959144 h 3339146"/>
              <a:gd name="connsiteX0" fmla="*/ 0 w 1683998"/>
              <a:gd name="connsiteY0" fmla="*/ 955518 h 3335520"/>
              <a:gd name="connsiteX1" fmla="*/ 405172 w 1683998"/>
              <a:gd name="connsiteY1" fmla="*/ 954273 h 3335520"/>
              <a:gd name="connsiteX2" fmla="*/ 424223 w 1683998"/>
              <a:gd name="connsiteY2" fmla="*/ 1772 h 3335520"/>
              <a:gd name="connsiteX3" fmla="*/ 631392 w 1683998"/>
              <a:gd name="connsiteY3" fmla="*/ 8916 h 3335520"/>
              <a:gd name="connsiteX4" fmla="*/ 633773 w 1683998"/>
              <a:gd name="connsiteY4" fmla="*/ 954270 h 3335520"/>
              <a:gd name="connsiteX5" fmla="*/ 1683998 w 1683998"/>
              <a:gd name="connsiteY5" fmla="*/ 955518 h 3335520"/>
              <a:gd name="connsiteX6" fmla="*/ 1683998 w 1683998"/>
              <a:gd name="connsiteY6" fmla="*/ 3335520 h 3335520"/>
              <a:gd name="connsiteX7" fmla="*/ 0 w 1683998"/>
              <a:gd name="connsiteY7" fmla="*/ 3335520 h 3335520"/>
              <a:gd name="connsiteX8" fmla="*/ 0 w 1683998"/>
              <a:gd name="connsiteY8" fmla="*/ 955518 h 3335520"/>
              <a:gd name="connsiteX0" fmla="*/ 0 w 1683998"/>
              <a:gd name="connsiteY0" fmla="*/ 947131 h 3327133"/>
              <a:gd name="connsiteX1" fmla="*/ 405172 w 1683998"/>
              <a:gd name="connsiteY1" fmla="*/ 945886 h 3327133"/>
              <a:gd name="connsiteX2" fmla="*/ 431366 w 1683998"/>
              <a:gd name="connsiteY2" fmla="*/ 5291 h 3327133"/>
              <a:gd name="connsiteX3" fmla="*/ 631392 w 1683998"/>
              <a:gd name="connsiteY3" fmla="*/ 529 h 3327133"/>
              <a:gd name="connsiteX4" fmla="*/ 633773 w 1683998"/>
              <a:gd name="connsiteY4" fmla="*/ 945883 h 3327133"/>
              <a:gd name="connsiteX5" fmla="*/ 1683998 w 1683998"/>
              <a:gd name="connsiteY5" fmla="*/ 947131 h 3327133"/>
              <a:gd name="connsiteX6" fmla="*/ 1683998 w 1683998"/>
              <a:gd name="connsiteY6" fmla="*/ 3327133 h 3327133"/>
              <a:gd name="connsiteX7" fmla="*/ 0 w 1683998"/>
              <a:gd name="connsiteY7" fmla="*/ 3327133 h 3327133"/>
              <a:gd name="connsiteX8" fmla="*/ 0 w 1683998"/>
              <a:gd name="connsiteY8" fmla="*/ 947131 h 3327133"/>
              <a:gd name="connsiteX0" fmla="*/ 0 w 1683998"/>
              <a:gd name="connsiteY0" fmla="*/ 947131 h 3327133"/>
              <a:gd name="connsiteX1" fmla="*/ 405172 w 1683998"/>
              <a:gd name="connsiteY1" fmla="*/ 945886 h 3327133"/>
              <a:gd name="connsiteX2" fmla="*/ 431366 w 1683998"/>
              <a:gd name="connsiteY2" fmla="*/ 5291 h 3327133"/>
              <a:gd name="connsiteX3" fmla="*/ 631392 w 1683998"/>
              <a:gd name="connsiteY3" fmla="*/ 529 h 3327133"/>
              <a:gd name="connsiteX4" fmla="*/ 633773 w 1683998"/>
              <a:gd name="connsiteY4" fmla="*/ 945883 h 3327133"/>
              <a:gd name="connsiteX5" fmla="*/ 1683998 w 1683998"/>
              <a:gd name="connsiteY5" fmla="*/ 947131 h 3327133"/>
              <a:gd name="connsiteX6" fmla="*/ 1683998 w 1683998"/>
              <a:gd name="connsiteY6" fmla="*/ 3327133 h 3327133"/>
              <a:gd name="connsiteX7" fmla="*/ 0 w 1683998"/>
              <a:gd name="connsiteY7" fmla="*/ 3327133 h 3327133"/>
              <a:gd name="connsiteX8" fmla="*/ 0 w 1683998"/>
              <a:gd name="connsiteY8" fmla="*/ 947131 h 3327133"/>
              <a:gd name="connsiteX0" fmla="*/ 0 w 1683998"/>
              <a:gd name="connsiteY0" fmla="*/ 946791 h 3326793"/>
              <a:gd name="connsiteX1" fmla="*/ 405172 w 1683998"/>
              <a:gd name="connsiteY1" fmla="*/ 945546 h 3326793"/>
              <a:gd name="connsiteX2" fmla="*/ 407554 w 1683998"/>
              <a:gd name="connsiteY2" fmla="*/ 7333 h 3326793"/>
              <a:gd name="connsiteX3" fmla="*/ 631392 w 1683998"/>
              <a:gd name="connsiteY3" fmla="*/ 189 h 3326793"/>
              <a:gd name="connsiteX4" fmla="*/ 633773 w 1683998"/>
              <a:gd name="connsiteY4" fmla="*/ 945543 h 3326793"/>
              <a:gd name="connsiteX5" fmla="*/ 1683998 w 1683998"/>
              <a:gd name="connsiteY5" fmla="*/ 946791 h 3326793"/>
              <a:gd name="connsiteX6" fmla="*/ 1683998 w 1683998"/>
              <a:gd name="connsiteY6" fmla="*/ 3326793 h 3326793"/>
              <a:gd name="connsiteX7" fmla="*/ 0 w 1683998"/>
              <a:gd name="connsiteY7" fmla="*/ 3326793 h 3326793"/>
              <a:gd name="connsiteX8" fmla="*/ 0 w 1683998"/>
              <a:gd name="connsiteY8" fmla="*/ 946791 h 3326793"/>
              <a:gd name="connsiteX0" fmla="*/ 0 w 1683998"/>
              <a:gd name="connsiteY0" fmla="*/ 953418 h 3333420"/>
              <a:gd name="connsiteX1" fmla="*/ 405172 w 1683998"/>
              <a:gd name="connsiteY1" fmla="*/ 952173 h 3333420"/>
              <a:gd name="connsiteX2" fmla="*/ 412316 w 1683998"/>
              <a:gd name="connsiteY2" fmla="*/ 2054 h 3333420"/>
              <a:gd name="connsiteX3" fmla="*/ 631392 w 1683998"/>
              <a:gd name="connsiteY3" fmla="*/ 6816 h 3333420"/>
              <a:gd name="connsiteX4" fmla="*/ 633773 w 1683998"/>
              <a:gd name="connsiteY4" fmla="*/ 952170 h 3333420"/>
              <a:gd name="connsiteX5" fmla="*/ 1683998 w 1683998"/>
              <a:gd name="connsiteY5" fmla="*/ 953418 h 3333420"/>
              <a:gd name="connsiteX6" fmla="*/ 1683998 w 1683998"/>
              <a:gd name="connsiteY6" fmla="*/ 3333420 h 3333420"/>
              <a:gd name="connsiteX7" fmla="*/ 0 w 1683998"/>
              <a:gd name="connsiteY7" fmla="*/ 3333420 h 3333420"/>
              <a:gd name="connsiteX8" fmla="*/ 0 w 1683998"/>
              <a:gd name="connsiteY8" fmla="*/ 953418 h 3333420"/>
              <a:gd name="connsiteX0" fmla="*/ 0 w 1683998"/>
              <a:gd name="connsiteY0" fmla="*/ 951364 h 3331366"/>
              <a:gd name="connsiteX1" fmla="*/ 405172 w 1683998"/>
              <a:gd name="connsiteY1" fmla="*/ 950119 h 3331366"/>
              <a:gd name="connsiteX2" fmla="*/ 412316 w 1683998"/>
              <a:gd name="connsiteY2" fmla="*/ 0 h 3331366"/>
              <a:gd name="connsiteX3" fmla="*/ 631392 w 1683998"/>
              <a:gd name="connsiteY3" fmla="*/ 4762 h 3331366"/>
              <a:gd name="connsiteX4" fmla="*/ 633773 w 1683998"/>
              <a:gd name="connsiteY4" fmla="*/ 950116 h 3331366"/>
              <a:gd name="connsiteX5" fmla="*/ 1683998 w 1683998"/>
              <a:gd name="connsiteY5" fmla="*/ 951364 h 3331366"/>
              <a:gd name="connsiteX6" fmla="*/ 1683998 w 1683998"/>
              <a:gd name="connsiteY6" fmla="*/ 3331366 h 3331366"/>
              <a:gd name="connsiteX7" fmla="*/ 0 w 1683998"/>
              <a:gd name="connsiteY7" fmla="*/ 3331366 h 3331366"/>
              <a:gd name="connsiteX8" fmla="*/ 0 w 1683998"/>
              <a:gd name="connsiteY8" fmla="*/ 951364 h 3331366"/>
              <a:gd name="connsiteX0" fmla="*/ 0 w 1683998"/>
              <a:gd name="connsiteY0" fmla="*/ 946602 h 3326604"/>
              <a:gd name="connsiteX1" fmla="*/ 405172 w 1683998"/>
              <a:gd name="connsiteY1" fmla="*/ 945357 h 3326604"/>
              <a:gd name="connsiteX2" fmla="*/ 414697 w 1683998"/>
              <a:gd name="connsiteY2" fmla="*/ 2381 h 3326604"/>
              <a:gd name="connsiteX3" fmla="*/ 631392 w 1683998"/>
              <a:gd name="connsiteY3" fmla="*/ 0 h 3326604"/>
              <a:gd name="connsiteX4" fmla="*/ 633773 w 1683998"/>
              <a:gd name="connsiteY4" fmla="*/ 945354 h 3326604"/>
              <a:gd name="connsiteX5" fmla="*/ 1683998 w 1683998"/>
              <a:gd name="connsiteY5" fmla="*/ 946602 h 3326604"/>
              <a:gd name="connsiteX6" fmla="*/ 1683998 w 1683998"/>
              <a:gd name="connsiteY6" fmla="*/ 3326604 h 3326604"/>
              <a:gd name="connsiteX7" fmla="*/ 0 w 1683998"/>
              <a:gd name="connsiteY7" fmla="*/ 3326604 h 3326604"/>
              <a:gd name="connsiteX8" fmla="*/ 0 w 1683998"/>
              <a:gd name="connsiteY8" fmla="*/ 946602 h 3326604"/>
              <a:gd name="connsiteX0" fmla="*/ 0 w 1683998"/>
              <a:gd name="connsiteY0" fmla="*/ 946602 h 3326604"/>
              <a:gd name="connsiteX1" fmla="*/ 405172 w 1683998"/>
              <a:gd name="connsiteY1" fmla="*/ 945357 h 3326604"/>
              <a:gd name="connsiteX2" fmla="*/ 414697 w 1683998"/>
              <a:gd name="connsiteY2" fmla="*/ 2381 h 3326604"/>
              <a:gd name="connsiteX3" fmla="*/ 631392 w 1683998"/>
              <a:gd name="connsiteY3" fmla="*/ 0 h 3326604"/>
              <a:gd name="connsiteX4" fmla="*/ 633773 w 1683998"/>
              <a:gd name="connsiteY4" fmla="*/ 945354 h 3326604"/>
              <a:gd name="connsiteX5" fmla="*/ 1683998 w 1683998"/>
              <a:gd name="connsiteY5" fmla="*/ 946602 h 3326604"/>
              <a:gd name="connsiteX6" fmla="*/ 1683998 w 1683998"/>
              <a:gd name="connsiteY6" fmla="*/ 3326604 h 3326604"/>
              <a:gd name="connsiteX7" fmla="*/ 0 w 1683998"/>
              <a:gd name="connsiteY7" fmla="*/ 3326604 h 3326604"/>
              <a:gd name="connsiteX8" fmla="*/ 0 w 1683998"/>
              <a:gd name="connsiteY8" fmla="*/ 946602 h 3326604"/>
              <a:gd name="connsiteX0" fmla="*/ 0 w 1683998"/>
              <a:gd name="connsiteY0" fmla="*/ 1253115 h 3633117"/>
              <a:gd name="connsiteX1" fmla="*/ 405172 w 1683998"/>
              <a:gd name="connsiteY1" fmla="*/ 1251870 h 3633117"/>
              <a:gd name="connsiteX2" fmla="*/ 414697 w 1683998"/>
              <a:gd name="connsiteY2" fmla="*/ 308894 h 3633117"/>
              <a:gd name="connsiteX3" fmla="*/ 631392 w 1683998"/>
              <a:gd name="connsiteY3" fmla="*/ 0 h 3633117"/>
              <a:gd name="connsiteX4" fmla="*/ 633773 w 1683998"/>
              <a:gd name="connsiteY4" fmla="*/ 1251867 h 3633117"/>
              <a:gd name="connsiteX5" fmla="*/ 1683998 w 1683998"/>
              <a:gd name="connsiteY5" fmla="*/ 1253115 h 3633117"/>
              <a:gd name="connsiteX6" fmla="*/ 1683998 w 1683998"/>
              <a:gd name="connsiteY6" fmla="*/ 3633117 h 3633117"/>
              <a:gd name="connsiteX7" fmla="*/ 0 w 1683998"/>
              <a:gd name="connsiteY7" fmla="*/ 3633117 h 3633117"/>
              <a:gd name="connsiteX8" fmla="*/ 0 w 1683998"/>
              <a:gd name="connsiteY8" fmla="*/ 1253115 h 3633117"/>
              <a:gd name="connsiteX0" fmla="*/ 0 w 1683998"/>
              <a:gd name="connsiteY0" fmla="*/ 1253115 h 3633117"/>
              <a:gd name="connsiteX1" fmla="*/ 405172 w 1683998"/>
              <a:gd name="connsiteY1" fmla="*/ 1251870 h 3633117"/>
              <a:gd name="connsiteX2" fmla="*/ 414697 w 1683998"/>
              <a:gd name="connsiteY2" fmla="*/ 308894 h 3633117"/>
              <a:gd name="connsiteX3" fmla="*/ 631392 w 1683998"/>
              <a:gd name="connsiteY3" fmla="*/ 0 h 3633117"/>
              <a:gd name="connsiteX4" fmla="*/ 633773 w 1683998"/>
              <a:gd name="connsiteY4" fmla="*/ 1251867 h 3633117"/>
              <a:gd name="connsiteX5" fmla="*/ 1683998 w 1683998"/>
              <a:gd name="connsiteY5" fmla="*/ 1253115 h 3633117"/>
              <a:gd name="connsiteX6" fmla="*/ 1683998 w 1683998"/>
              <a:gd name="connsiteY6" fmla="*/ 3633117 h 3633117"/>
              <a:gd name="connsiteX7" fmla="*/ 0 w 1683998"/>
              <a:gd name="connsiteY7" fmla="*/ 3633117 h 3633117"/>
              <a:gd name="connsiteX8" fmla="*/ 0 w 1683998"/>
              <a:gd name="connsiteY8" fmla="*/ 1253115 h 3633117"/>
              <a:gd name="connsiteX0" fmla="*/ 0 w 1683998"/>
              <a:gd name="connsiteY0" fmla="*/ 1253115 h 3633117"/>
              <a:gd name="connsiteX1" fmla="*/ 405172 w 1683998"/>
              <a:gd name="connsiteY1" fmla="*/ 1251870 h 3633117"/>
              <a:gd name="connsiteX2" fmla="*/ 414697 w 1683998"/>
              <a:gd name="connsiteY2" fmla="*/ 308894 h 3633117"/>
              <a:gd name="connsiteX3" fmla="*/ 631392 w 1683998"/>
              <a:gd name="connsiteY3" fmla="*/ 0 h 3633117"/>
              <a:gd name="connsiteX4" fmla="*/ 633773 w 1683998"/>
              <a:gd name="connsiteY4" fmla="*/ 1251867 h 3633117"/>
              <a:gd name="connsiteX5" fmla="*/ 1683998 w 1683998"/>
              <a:gd name="connsiteY5" fmla="*/ 1253115 h 3633117"/>
              <a:gd name="connsiteX6" fmla="*/ 1683998 w 1683998"/>
              <a:gd name="connsiteY6" fmla="*/ 3633117 h 3633117"/>
              <a:gd name="connsiteX7" fmla="*/ 0 w 1683998"/>
              <a:gd name="connsiteY7" fmla="*/ 3633117 h 3633117"/>
              <a:gd name="connsiteX8" fmla="*/ 0 w 1683998"/>
              <a:gd name="connsiteY8" fmla="*/ 1253115 h 3633117"/>
              <a:gd name="connsiteX0" fmla="*/ 0 w 1683998"/>
              <a:gd name="connsiteY0" fmla="*/ 1253115 h 3633117"/>
              <a:gd name="connsiteX1" fmla="*/ 405172 w 1683998"/>
              <a:gd name="connsiteY1" fmla="*/ 1251870 h 3633117"/>
              <a:gd name="connsiteX2" fmla="*/ 414697 w 1683998"/>
              <a:gd name="connsiteY2" fmla="*/ 2381 h 3633117"/>
              <a:gd name="connsiteX3" fmla="*/ 631392 w 1683998"/>
              <a:gd name="connsiteY3" fmla="*/ 0 h 3633117"/>
              <a:gd name="connsiteX4" fmla="*/ 633773 w 1683998"/>
              <a:gd name="connsiteY4" fmla="*/ 1251867 h 3633117"/>
              <a:gd name="connsiteX5" fmla="*/ 1683998 w 1683998"/>
              <a:gd name="connsiteY5" fmla="*/ 1253115 h 3633117"/>
              <a:gd name="connsiteX6" fmla="*/ 1683998 w 1683998"/>
              <a:gd name="connsiteY6" fmla="*/ 3633117 h 3633117"/>
              <a:gd name="connsiteX7" fmla="*/ 0 w 1683998"/>
              <a:gd name="connsiteY7" fmla="*/ 3633117 h 3633117"/>
              <a:gd name="connsiteX8" fmla="*/ 0 w 1683998"/>
              <a:gd name="connsiteY8" fmla="*/ 1253115 h 363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3998" h="3633117">
                <a:moveTo>
                  <a:pt x="0" y="1253115"/>
                </a:moveTo>
                <a:lnTo>
                  <a:pt x="405172" y="1251870"/>
                </a:lnTo>
                <a:cubicBezTo>
                  <a:pt x="407553" y="935164"/>
                  <a:pt x="409141" y="785361"/>
                  <a:pt x="414697" y="2381"/>
                </a:cubicBezTo>
                <a:lnTo>
                  <a:pt x="631392" y="0"/>
                </a:lnTo>
                <a:cubicBezTo>
                  <a:pt x="632980" y="812800"/>
                  <a:pt x="630979" y="1007980"/>
                  <a:pt x="633773" y="1251867"/>
                </a:cubicBezTo>
                <a:lnTo>
                  <a:pt x="1683998" y="1253115"/>
                </a:lnTo>
                <a:lnTo>
                  <a:pt x="1683998" y="3633117"/>
                </a:lnTo>
                <a:lnTo>
                  <a:pt x="0" y="3633117"/>
                </a:lnTo>
                <a:lnTo>
                  <a:pt x="0" y="12531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0" name="Rectangle 9"/>
          <p:cNvSpPr/>
          <p:nvPr/>
        </p:nvSpPr>
        <p:spPr>
          <a:xfrm>
            <a:off x="9181328" y="1041479"/>
            <a:ext cx="342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6000" b="1" cap="small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es-ES" sz="6000" b="1" cap="small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7386" y="7384337"/>
            <a:ext cx="4560544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ES" sz="8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LibreDaq</a:t>
            </a:r>
          </a:p>
          <a:p>
            <a:pPr algn="ctr"/>
            <a:r>
              <a:rPr lang="es-ES" sz="8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Mini</a:t>
            </a:r>
            <a:endParaRPr lang="es-ES" sz="8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6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4" t="21002" r="29892" b="6754"/>
          <a:stretch/>
        </p:blipFill>
        <p:spPr>
          <a:xfrm>
            <a:off x="5543039" y="1302945"/>
            <a:ext cx="2214121" cy="187459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593080" y="1775461"/>
            <a:ext cx="352810" cy="678180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ounded Rectangle 4"/>
          <p:cNvSpPr/>
          <p:nvPr/>
        </p:nvSpPr>
        <p:spPr>
          <a:xfrm>
            <a:off x="5898900" y="2891881"/>
            <a:ext cx="1408680" cy="38471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7295550" y="3246120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LDS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5870" y="1850963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5984368" y="970412"/>
            <a:ext cx="322321" cy="10134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5881330" y="1010408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5400000">
            <a:off x="7081648" y="970412"/>
            <a:ext cx="322321" cy="101346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930501" y="1010408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 rot="5400000">
            <a:off x="6982432" y="2172307"/>
            <a:ext cx="451110" cy="42397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7700521" y="2186903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83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daq-mini-pic1-low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2" b="7673"/>
          <a:stretch/>
        </p:blipFill>
        <p:spPr bwMode="auto">
          <a:xfrm>
            <a:off x="5663809" y="1428750"/>
            <a:ext cx="2085730" cy="17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1830" y="1138996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5400000">
            <a:off x="7056410" y="1165198"/>
            <a:ext cx="227068" cy="79533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6930501" y="1138996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 rot="5400000">
            <a:off x="7211031" y="2400909"/>
            <a:ext cx="832112" cy="25252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7714809" y="2329778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P6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78793" y="2185987"/>
            <a:ext cx="388620" cy="27622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4974908" y="2131950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5400000">
            <a:off x="6194497" y="1165198"/>
            <a:ext cx="227068" cy="79533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ounded Rectangle 18"/>
          <p:cNvSpPr/>
          <p:nvPr/>
        </p:nvSpPr>
        <p:spPr>
          <a:xfrm rot="5400000">
            <a:off x="6069326" y="2656496"/>
            <a:ext cx="227068" cy="9071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ounded Rectangle 19"/>
          <p:cNvSpPr/>
          <p:nvPr/>
        </p:nvSpPr>
        <p:spPr>
          <a:xfrm rot="5400000">
            <a:off x="7229218" y="2926941"/>
            <a:ext cx="227068" cy="36625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ounded Rectangle 20"/>
          <p:cNvSpPr/>
          <p:nvPr/>
        </p:nvSpPr>
        <p:spPr>
          <a:xfrm rot="5400000">
            <a:off x="5690971" y="1889947"/>
            <a:ext cx="227068" cy="18853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/>
          <p:cNvSpPr txBox="1"/>
          <p:nvPr/>
        </p:nvSpPr>
        <p:spPr>
          <a:xfrm>
            <a:off x="5031261" y="1804260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10362" y="3234606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02338" y="3214995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0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daq-base-pic1-low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7" b="4367"/>
          <a:stretch/>
        </p:blipFill>
        <p:spPr bwMode="auto">
          <a:xfrm>
            <a:off x="5421628" y="1309329"/>
            <a:ext cx="2446022" cy="21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316855" y="2219325"/>
            <a:ext cx="388620" cy="27622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ounded Rectangle 4"/>
          <p:cNvSpPr/>
          <p:nvPr/>
        </p:nvSpPr>
        <p:spPr>
          <a:xfrm>
            <a:off x="5390898" y="2690049"/>
            <a:ext cx="152652" cy="599251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4712970" y="2165288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5823713" y="1048519"/>
            <a:ext cx="322321" cy="79375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5747980" y="972308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5400000">
            <a:off x="7191502" y="885958"/>
            <a:ext cx="322321" cy="118237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7978550" y="3002742"/>
            <a:ext cx="91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SLOT0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62323" y="1781175"/>
            <a:ext cx="349502" cy="33118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7191502" y="1444759"/>
            <a:ext cx="322321" cy="118237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ounded Rectangle 17"/>
          <p:cNvSpPr/>
          <p:nvPr/>
        </p:nvSpPr>
        <p:spPr>
          <a:xfrm rot="5400000">
            <a:off x="7191502" y="2003560"/>
            <a:ext cx="322321" cy="118237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ounded Rectangle 18"/>
          <p:cNvSpPr/>
          <p:nvPr/>
        </p:nvSpPr>
        <p:spPr>
          <a:xfrm rot="5400000">
            <a:off x="7191502" y="2562361"/>
            <a:ext cx="322321" cy="1182372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ounded Rectangle 19"/>
          <p:cNvSpPr/>
          <p:nvPr/>
        </p:nvSpPr>
        <p:spPr>
          <a:xfrm rot="5400000">
            <a:off x="5718250" y="3082851"/>
            <a:ext cx="164157" cy="39131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ounded Rectangle 20"/>
          <p:cNvSpPr/>
          <p:nvPr/>
        </p:nvSpPr>
        <p:spPr>
          <a:xfrm rot="5400000">
            <a:off x="6022180" y="3169445"/>
            <a:ext cx="376239" cy="27622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/>
          <p:cNvSpPr txBox="1"/>
          <p:nvPr/>
        </p:nvSpPr>
        <p:spPr>
          <a:xfrm>
            <a:off x="7978550" y="2447538"/>
            <a:ext cx="91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SLOT1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550" y="1892335"/>
            <a:ext cx="91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SLOT2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78550" y="1337132"/>
            <a:ext cx="91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SLOT3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31177" y="1760261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8705" y="2806622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64051" y="3469302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84873" y="3524922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2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75" y="640546"/>
            <a:ext cx="1885191" cy="114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03" y="830002"/>
            <a:ext cx="919744" cy="984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000" y="3303468"/>
            <a:ext cx="1770428" cy="700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000" y="629721"/>
            <a:ext cx="1437376" cy="396073"/>
          </a:xfrm>
          <a:prstGeom prst="rect">
            <a:avLst/>
          </a:prstGeom>
        </p:spPr>
      </p:pic>
      <p:sp>
        <p:nvSpPr>
          <p:cNvPr id="14" name="Left-Right Arrow 13"/>
          <p:cNvSpPr/>
          <p:nvPr/>
        </p:nvSpPr>
        <p:spPr>
          <a:xfrm>
            <a:off x="1960015" y="1206529"/>
            <a:ext cx="1303860" cy="195103"/>
          </a:xfrm>
          <a:prstGeom prst="leftRightArrow">
            <a:avLst>
              <a:gd name="adj1" fmla="val 27498"/>
              <a:gd name="adj2" fmla="val 781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/>
          <p:cNvSpPr txBox="1"/>
          <p:nvPr/>
        </p:nvSpPr>
        <p:spPr>
          <a:xfrm>
            <a:off x="2189937" y="735928"/>
            <a:ext cx="9426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endParaRPr lang="es-ES" sz="1200" b="1" cap="sm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(480 Mbps)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140" y="1250930"/>
            <a:ext cx="1437376" cy="3960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7665" y="250597"/>
            <a:ext cx="9426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LDS Interface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8665" y="1758739"/>
            <a:ext cx="94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(4 Slots)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6680310" y="730205"/>
            <a:ext cx="1303860" cy="195103"/>
          </a:xfrm>
          <a:prstGeom prst="leftRightArrow">
            <a:avLst>
              <a:gd name="adj1" fmla="val 27498"/>
              <a:gd name="adj2" fmla="val 781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Left-Right Arrow 20"/>
          <p:cNvSpPr/>
          <p:nvPr/>
        </p:nvSpPr>
        <p:spPr>
          <a:xfrm>
            <a:off x="6680310" y="1322487"/>
            <a:ext cx="1303860" cy="195103"/>
          </a:xfrm>
          <a:prstGeom prst="leftRightArrow">
            <a:avLst>
              <a:gd name="adj1" fmla="val 27498"/>
              <a:gd name="adj2" fmla="val 781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/>
          <p:cNvSpPr txBox="1"/>
          <p:nvPr/>
        </p:nvSpPr>
        <p:spPr>
          <a:xfrm>
            <a:off x="6788604" y="189000"/>
            <a:ext cx="11447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&amp; Digital I/Os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9405" y="957721"/>
            <a:ext cx="94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495" y="957721"/>
            <a:ext cx="94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03" y="3020355"/>
            <a:ext cx="919744" cy="984971"/>
          </a:xfrm>
          <a:prstGeom prst="rect">
            <a:avLst/>
          </a:prstGeom>
        </p:spPr>
      </p:pic>
      <p:sp>
        <p:nvSpPr>
          <p:cNvPr id="28" name="Left-Right Arrow 27"/>
          <p:cNvSpPr/>
          <p:nvPr/>
        </p:nvSpPr>
        <p:spPr>
          <a:xfrm>
            <a:off x="1960015" y="3396882"/>
            <a:ext cx="1303860" cy="195103"/>
          </a:xfrm>
          <a:prstGeom prst="leftRightArrow">
            <a:avLst>
              <a:gd name="adj1" fmla="val 27498"/>
              <a:gd name="adj2" fmla="val 781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extBox 28"/>
          <p:cNvSpPr txBox="1"/>
          <p:nvPr/>
        </p:nvSpPr>
        <p:spPr>
          <a:xfrm>
            <a:off x="2189937" y="2926281"/>
            <a:ext cx="9426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endParaRPr lang="es-ES" sz="1200" b="1" cap="sm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(480 Mbps)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eft-Right Arrow 33"/>
          <p:cNvSpPr/>
          <p:nvPr/>
        </p:nvSpPr>
        <p:spPr>
          <a:xfrm>
            <a:off x="4832460" y="3405188"/>
            <a:ext cx="543540" cy="116681"/>
          </a:xfrm>
          <a:prstGeom prst="leftRightArrow">
            <a:avLst>
              <a:gd name="adj1" fmla="val 32980"/>
              <a:gd name="adj2" fmla="val 623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4857126" y="3185468"/>
            <a:ext cx="162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&amp; Digital I/Os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3426" y="3030352"/>
            <a:ext cx="1540771" cy="880124"/>
          </a:xfrm>
          <a:prstGeom prst="rect">
            <a:avLst/>
          </a:prstGeom>
        </p:spPr>
      </p:pic>
      <p:sp>
        <p:nvSpPr>
          <p:cNvPr id="39" name="Left-Up Arrow 38"/>
          <p:cNvSpPr/>
          <p:nvPr/>
        </p:nvSpPr>
        <p:spPr>
          <a:xfrm rot="10800000">
            <a:off x="3714721" y="2628900"/>
            <a:ext cx="1661277" cy="393699"/>
          </a:xfrm>
          <a:prstGeom prst="leftUpArrow">
            <a:avLst>
              <a:gd name="adj1" fmla="val 7986"/>
              <a:gd name="adj2" fmla="val 13674"/>
              <a:gd name="adj3" fmla="val 17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Left-Up Arrow 39"/>
          <p:cNvSpPr/>
          <p:nvPr/>
        </p:nvSpPr>
        <p:spPr>
          <a:xfrm rot="10800000">
            <a:off x="4358670" y="2809873"/>
            <a:ext cx="1017330" cy="212725"/>
          </a:xfrm>
          <a:prstGeom prst="leftUpArrow">
            <a:avLst>
              <a:gd name="adj1" fmla="val 15245"/>
              <a:gd name="adj2" fmla="val 23049"/>
              <a:gd name="adj3" fmla="val 333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Left-Up Arrow 40"/>
          <p:cNvSpPr/>
          <p:nvPr/>
        </p:nvSpPr>
        <p:spPr>
          <a:xfrm rot="10800000" flipV="1">
            <a:off x="3709957" y="3900952"/>
            <a:ext cx="1661277" cy="218612"/>
          </a:xfrm>
          <a:prstGeom prst="leftUpArrow">
            <a:avLst>
              <a:gd name="adj1" fmla="val 16700"/>
              <a:gd name="adj2" fmla="val 26745"/>
              <a:gd name="adj3" fmla="val 339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37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2519813" y="523875"/>
            <a:ext cx="0" cy="491172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75" y="640546"/>
            <a:ext cx="1885191" cy="114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6" y="1060900"/>
            <a:ext cx="919744" cy="9849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000" y="629721"/>
            <a:ext cx="1437376" cy="3960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81277" y="751168"/>
            <a:ext cx="9426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endParaRPr lang="es-ES" sz="1200" b="1" cap="smal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(480 Mbps)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140" y="1250930"/>
            <a:ext cx="1437376" cy="39607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7665" y="250597"/>
            <a:ext cx="9426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LDS Interface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6680310" y="730205"/>
            <a:ext cx="1303860" cy="195103"/>
          </a:xfrm>
          <a:prstGeom prst="leftRightArrow">
            <a:avLst>
              <a:gd name="adj1" fmla="val 27498"/>
              <a:gd name="adj2" fmla="val 781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Left-Right Arrow 20"/>
          <p:cNvSpPr/>
          <p:nvPr/>
        </p:nvSpPr>
        <p:spPr>
          <a:xfrm>
            <a:off x="6680310" y="1322487"/>
            <a:ext cx="1303860" cy="195103"/>
          </a:xfrm>
          <a:prstGeom prst="leftRightArrow">
            <a:avLst>
              <a:gd name="adj1" fmla="val 27498"/>
              <a:gd name="adj2" fmla="val 781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/>
          <p:cNvSpPr txBox="1"/>
          <p:nvPr/>
        </p:nvSpPr>
        <p:spPr>
          <a:xfrm>
            <a:off x="6788604" y="189000"/>
            <a:ext cx="11447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&amp; Digital I/Os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9405" y="957721"/>
            <a:ext cx="94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495" y="957721"/>
            <a:ext cx="94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75" y="2155194"/>
            <a:ext cx="1885191" cy="1148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000" y="2144369"/>
            <a:ext cx="1437376" cy="3960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140" y="2765578"/>
            <a:ext cx="1437376" cy="39607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27665" y="1765245"/>
            <a:ext cx="9426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LDS Interface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eft-Right Arrow 32"/>
          <p:cNvSpPr/>
          <p:nvPr/>
        </p:nvSpPr>
        <p:spPr>
          <a:xfrm>
            <a:off x="6680310" y="2244853"/>
            <a:ext cx="1303860" cy="195103"/>
          </a:xfrm>
          <a:prstGeom prst="leftRightArrow">
            <a:avLst>
              <a:gd name="adj1" fmla="val 27498"/>
              <a:gd name="adj2" fmla="val 781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Left-Right Arrow 35"/>
          <p:cNvSpPr/>
          <p:nvPr/>
        </p:nvSpPr>
        <p:spPr>
          <a:xfrm>
            <a:off x="6680310" y="2837135"/>
            <a:ext cx="1303860" cy="195103"/>
          </a:xfrm>
          <a:prstGeom prst="leftRightArrow">
            <a:avLst>
              <a:gd name="adj1" fmla="val 27498"/>
              <a:gd name="adj2" fmla="val 781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TextBox 36"/>
          <p:cNvSpPr txBox="1"/>
          <p:nvPr/>
        </p:nvSpPr>
        <p:spPr>
          <a:xfrm>
            <a:off x="6788604" y="1703648"/>
            <a:ext cx="114476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&amp; Digital I/Os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9405" y="2472369"/>
            <a:ext cx="94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79495" y="2472369"/>
            <a:ext cx="9426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440180" y="1311850"/>
            <a:ext cx="1813560" cy="641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21671" y="277274"/>
            <a:ext cx="104429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RS/EIA-485 BUS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579536" y="951471"/>
            <a:ext cx="658964" cy="102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79536" y="2448452"/>
            <a:ext cx="658964" cy="1029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-Right Arrow 58"/>
          <p:cNvSpPr/>
          <p:nvPr/>
        </p:nvSpPr>
        <p:spPr>
          <a:xfrm>
            <a:off x="4777534" y="4203993"/>
            <a:ext cx="543540" cy="116681"/>
          </a:xfrm>
          <a:prstGeom prst="leftRightArrow">
            <a:avLst>
              <a:gd name="adj1" fmla="val 32980"/>
              <a:gd name="adj2" fmla="val 623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4802200" y="3984273"/>
            <a:ext cx="1620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400" b="1" cap="smal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es-ES" sz="14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&amp; Digital I/Os</a:t>
            </a:r>
            <a:endParaRPr lang="es-ES" sz="14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0" y="3829157"/>
            <a:ext cx="1540771" cy="880124"/>
          </a:xfrm>
          <a:prstGeom prst="rect">
            <a:avLst/>
          </a:prstGeom>
        </p:spPr>
      </p:pic>
      <p:sp>
        <p:nvSpPr>
          <p:cNvPr id="62" name="Left-Up Arrow 61"/>
          <p:cNvSpPr/>
          <p:nvPr/>
        </p:nvSpPr>
        <p:spPr>
          <a:xfrm rot="10800000">
            <a:off x="3659795" y="3427705"/>
            <a:ext cx="1661277" cy="393699"/>
          </a:xfrm>
          <a:prstGeom prst="leftUpArrow">
            <a:avLst>
              <a:gd name="adj1" fmla="val 7986"/>
              <a:gd name="adj2" fmla="val 13674"/>
              <a:gd name="adj3" fmla="val 176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Left-Up Arrow 62"/>
          <p:cNvSpPr/>
          <p:nvPr/>
        </p:nvSpPr>
        <p:spPr>
          <a:xfrm rot="10800000">
            <a:off x="4303744" y="3608678"/>
            <a:ext cx="1017330" cy="212725"/>
          </a:xfrm>
          <a:prstGeom prst="leftUpArrow">
            <a:avLst>
              <a:gd name="adj1" fmla="val 15245"/>
              <a:gd name="adj2" fmla="val 23049"/>
              <a:gd name="adj3" fmla="val 3334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Left-Up Arrow 63"/>
          <p:cNvSpPr/>
          <p:nvPr/>
        </p:nvSpPr>
        <p:spPr>
          <a:xfrm rot="10800000" flipV="1">
            <a:off x="3655031" y="4699757"/>
            <a:ext cx="1661277" cy="218612"/>
          </a:xfrm>
          <a:prstGeom prst="leftUpArrow">
            <a:avLst>
              <a:gd name="adj1" fmla="val 16700"/>
              <a:gd name="adj2" fmla="val 26745"/>
              <a:gd name="adj3" fmla="val 339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2568575" y="4700356"/>
            <a:ext cx="1773080" cy="468544"/>
          </a:xfrm>
          <a:prstGeom prst="bentConnector3">
            <a:avLst>
              <a:gd name="adj1" fmla="val 99960"/>
            </a:avLst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419225" y="1762125"/>
            <a:ext cx="1819275" cy="2486025"/>
          </a:xfrm>
          <a:custGeom>
            <a:avLst/>
            <a:gdLst>
              <a:gd name="connsiteX0" fmla="*/ 0 w 1762125"/>
              <a:gd name="connsiteY0" fmla="*/ 0 h 2314575"/>
              <a:gd name="connsiteX1" fmla="*/ 571500 w 1762125"/>
              <a:gd name="connsiteY1" fmla="*/ 0 h 2314575"/>
              <a:gd name="connsiteX2" fmla="*/ 571500 w 1762125"/>
              <a:gd name="connsiteY2" fmla="*/ 2314575 h 2314575"/>
              <a:gd name="connsiteX3" fmla="*/ 1762125 w 1762125"/>
              <a:gd name="connsiteY3" fmla="*/ 2314575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2314575">
                <a:moveTo>
                  <a:pt x="0" y="0"/>
                </a:moveTo>
                <a:lnTo>
                  <a:pt x="571500" y="0"/>
                </a:lnTo>
                <a:lnTo>
                  <a:pt x="571500" y="2314575"/>
                </a:lnTo>
                <a:lnTo>
                  <a:pt x="1762125" y="2314575"/>
                </a:ln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Freeform 96"/>
          <p:cNvSpPr/>
          <p:nvPr/>
        </p:nvSpPr>
        <p:spPr>
          <a:xfrm>
            <a:off x="1419225" y="1552630"/>
            <a:ext cx="1819275" cy="1276296"/>
          </a:xfrm>
          <a:custGeom>
            <a:avLst/>
            <a:gdLst>
              <a:gd name="connsiteX0" fmla="*/ 0 w 1762125"/>
              <a:gd name="connsiteY0" fmla="*/ 0 h 2314575"/>
              <a:gd name="connsiteX1" fmla="*/ 571500 w 1762125"/>
              <a:gd name="connsiteY1" fmla="*/ 0 h 2314575"/>
              <a:gd name="connsiteX2" fmla="*/ 571500 w 1762125"/>
              <a:gd name="connsiteY2" fmla="*/ 2314575 h 2314575"/>
              <a:gd name="connsiteX3" fmla="*/ 1762125 w 1762125"/>
              <a:gd name="connsiteY3" fmla="*/ 2314575 h 2314575"/>
              <a:gd name="connsiteX0" fmla="*/ 0 w 1762125"/>
              <a:gd name="connsiteY0" fmla="*/ 0 h 2314575"/>
              <a:gd name="connsiteX1" fmla="*/ 839048 w 1762125"/>
              <a:gd name="connsiteY1" fmla="*/ 17274 h 2314575"/>
              <a:gd name="connsiteX2" fmla="*/ 571500 w 1762125"/>
              <a:gd name="connsiteY2" fmla="*/ 2314575 h 2314575"/>
              <a:gd name="connsiteX3" fmla="*/ 1762125 w 1762125"/>
              <a:gd name="connsiteY3" fmla="*/ 2314575 h 2314575"/>
              <a:gd name="connsiteX0" fmla="*/ 0 w 1762125"/>
              <a:gd name="connsiteY0" fmla="*/ 0 h 2314575"/>
              <a:gd name="connsiteX1" fmla="*/ 839048 w 1762125"/>
              <a:gd name="connsiteY1" fmla="*/ 17274 h 2314575"/>
              <a:gd name="connsiteX2" fmla="*/ 848273 w 1762125"/>
              <a:gd name="connsiteY2" fmla="*/ 2297301 h 2314575"/>
              <a:gd name="connsiteX3" fmla="*/ 1762125 w 1762125"/>
              <a:gd name="connsiteY3" fmla="*/ 2314575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25" h="2314575">
                <a:moveTo>
                  <a:pt x="0" y="0"/>
                </a:moveTo>
                <a:lnTo>
                  <a:pt x="839048" y="17274"/>
                </a:lnTo>
                <a:lnTo>
                  <a:pt x="848273" y="2297301"/>
                </a:lnTo>
                <a:lnTo>
                  <a:pt x="1762125" y="2314575"/>
                </a:lnTo>
              </a:path>
            </a:pathLst>
          </a:custGeom>
          <a:noFill/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31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0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56000" y="1269000"/>
            <a:ext cx="7920000" cy="43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776000" y="909000"/>
            <a:ext cx="144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3756000" y="5574592"/>
            <a:ext cx="720000" cy="374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 rot="16200000">
            <a:off x="516001" y="3608999"/>
            <a:ext cx="720000" cy="35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/>
          <p:cNvSpPr/>
          <p:nvPr/>
        </p:nvSpPr>
        <p:spPr>
          <a:xfrm rot="16200000">
            <a:off x="516002" y="2168997"/>
            <a:ext cx="720000" cy="359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6816000" y="1808995"/>
            <a:ext cx="2160000" cy="3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6800623" y="2708991"/>
            <a:ext cx="2160000" cy="3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6816000" y="3698991"/>
            <a:ext cx="2160000" cy="3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angle 16"/>
          <p:cNvSpPr/>
          <p:nvPr/>
        </p:nvSpPr>
        <p:spPr>
          <a:xfrm>
            <a:off x="6816000" y="4598987"/>
            <a:ext cx="2160000" cy="3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angle 17"/>
          <p:cNvSpPr/>
          <p:nvPr/>
        </p:nvSpPr>
        <p:spPr>
          <a:xfrm>
            <a:off x="1776000" y="5574592"/>
            <a:ext cx="1080000" cy="374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56000" y="7215296"/>
            <a:ext cx="5940000" cy="3039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776000" y="6855296"/>
            <a:ext cx="198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/>
          <p:cNvSpPr/>
          <p:nvPr/>
        </p:nvSpPr>
        <p:spPr>
          <a:xfrm>
            <a:off x="5106000" y="10254592"/>
            <a:ext cx="720000" cy="374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angle 23"/>
          <p:cNvSpPr/>
          <p:nvPr/>
        </p:nvSpPr>
        <p:spPr>
          <a:xfrm rot="16200000">
            <a:off x="553801" y="8554945"/>
            <a:ext cx="720000" cy="359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angle 27"/>
          <p:cNvSpPr/>
          <p:nvPr/>
        </p:nvSpPr>
        <p:spPr>
          <a:xfrm>
            <a:off x="1776000" y="10254592"/>
            <a:ext cx="198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angle 28"/>
          <p:cNvSpPr/>
          <p:nvPr/>
        </p:nvSpPr>
        <p:spPr>
          <a:xfrm rot="16200000">
            <a:off x="6186000" y="8554943"/>
            <a:ext cx="198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angle 29"/>
          <p:cNvSpPr/>
          <p:nvPr/>
        </p:nvSpPr>
        <p:spPr>
          <a:xfrm>
            <a:off x="4476000" y="6855296"/>
            <a:ext cx="198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77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0" t="14013" r="12571" b="3376"/>
          <a:stretch/>
        </p:blipFill>
        <p:spPr>
          <a:xfrm>
            <a:off x="5556000" y="1449000"/>
            <a:ext cx="2225040" cy="17449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433060" y="1393252"/>
            <a:ext cx="640080" cy="139381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ounded Rectangle 4"/>
          <p:cNvSpPr/>
          <p:nvPr/>
        </p:nvSpPr>
        <p:spPr>
          <a:xfrm>
            <a:off x="5898900" y="2891881"/>
            <a:ext cx="1408680" cy="38471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7295550" y="3246120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LDS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1640" y="1066103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8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" t="6328" r="7808" b="4560"/>
          <a:stretch/>
        </p:blipFill>
        <p:spPr>
          <a:xfrm>
            <a:off x="5505450" y="1581150"/>
            <a:ext cx="2057400" cy="16129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433060" y="1536700"/>
            <a:ext cx="640080" cy="125036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ounded Rectangle 4"/>
          <p:cNvSpPr/>
          <p:nvPr/>
        </p:nvSpPr>
        <p:spPr>
          <a:xfrm>
            <a:off x="5898900" y="2891881"/>
            <a:ext cx="1408680" cy="38471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7295550" y="3246120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LDS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0990" y="1231203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02886" y="2114550"/>
            <a:ext cx="410764" cy="67251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7608016" y="1917003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5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00" y="1359691"/>
            <a:ext cx="2275750" cy="190000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534660" y="2197100"/>
            <a:ext cx="434090" cy="65346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ounded Rectangle 4"/>
          <p:cNvSpPr/>
          <p:nvPr/>
        </p:nvSpPr>
        <p:spPr>
          <a:xfrm>
            <a:off x="5898900" y="2891881"/>
            <a:ext cx="1408680" cy="38471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7295550" y="3246120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LDS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290" y="2323403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34660" y="1450545"/>
            <a:ext cx="434090" cy="65346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987290" y="1576848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6147900" y="1213912"/>
            <a:ext cx="434090" cy="65346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ounded Rectangle 10"/>
          <p:cNvSpPr/>
          <p:nvPr/>
        </p:nvSpPr>
        <p:spPr>
          <a:xfrm rot="5400000">
            <a:off x="6875954" y="1213913"/>
            <a:ext cx="434090" cy="65346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087070" y="995168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7584" y="1006086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1" t="36751" r="11272" b="3126"/>
          <a:stretch/>
        </p:blipFill>
        <p:spPr>
          <a:xfrm>
            <a:off x="5448300" y="1333501"/>
            <a:ext cx="2415540" cy="1905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486400" y="1325880"/>
            <a:ext cx="459490" cy="152468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ounded Rectangle 4"/>
          <p:cNvSpPr/>
          <p:nvPr/>
        </p:nvSpPr>
        <p:spPr>
          <a:xfrm>
            <a:off x="5898900" y="2891881"/>
            <a:ext cx="1408680" cy="38471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7295550" y="3246120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LDS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7290" y="1348043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 rot="5400000">
            <a:off x="6147900" y="1213912"/>
            <a:ext cx="434090" cy="65346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ounded Rectangle 10"/>
          <p:cNvSpPr/>
          <p:nvPr/>
        </p:nvSpPr>
        <p:spPr>
          <a:xfrm rot="5400000">
            <a:off x="6997874" y="1633014"/>
            <a:ext cx="434090" cy="65346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6087070" y="995168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15804" y="1745226"/>
            <a:ext cx="5557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0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es-ES" sz="20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9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96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</dc:creator>
  <cp:lastModifiedBy>Jose Luis</cp:lastModifiedBy>
  <cp:revision>35</cp:revision>
  <dcterms:created xsi:type="dcterms:W3CDTF">2015-06-29T07:06:05Z</dcterms:created>
  <dcterms:modified xsi:type="dcterms:W3CDTF">2015-07-02T00:51:35Z</dcterms:modified>
</cp:coreProperties>
</file>