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5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18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45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7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7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2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519E-7317-4789-B5B7-82A60F3E55A2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C4BE-B98B-44F2-9B4A-C292B3A53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1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9521" y="1289394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607" y="1058176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sp>
        <p:nvSpPr>
          <p:cNvPr id="8" name="Rectangle 7"/>
          <p:cNvSpPr/>
          <p:nvPr/>
        </p:nvSpPr>
        <p:spPr>
          <a:xfrm>
            <a:off x="1511549" y="180055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prstClr val="black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23950" y="1447799"/>
            <a:ext cx="1162206" cy="699435"/>
            <a:chOff x="1123950" y="1371600"/>
            <a:chExt cx="1162206" cy="1114425"/>
          </a:xfrm>
        </p:grpSpPr>
        <p:sp>
          <p:nvSpPr>
            <p:cNvPr id="9" name="Rectangle 8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79625" y="1371600"/>
              <a:ext cx="206531" cy="1114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" name="Rectangle 10"/>
          <p:cNvSpPr/>
          <p:nvPr/>
        </p:nvSpPr>
        <p:spPr>
          <a:xfrm rot="5400000">
            <a:off x="1773982" y="1652841"/>
            <a:ext cx="833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VOLTIO1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3171" y="2400644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6257" y="2169426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05199" y="291180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prstClr val="black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7600" y="2559049"/>
            <a:ext cx="1162206" cy="699435"/>
            <a:chOff x="1123950" y="1371600"/>
            <a:chExt cx="1162206" cy="1114425"/>
          </a:xfrm>
        </p:grpSpPr>
        <p:sp>
          <p:nvSpPr>
            <p:cNvPr id="17" name="Rectangle 16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9625" y="1371600"/>
              <a:ext cx="206531" cy="1114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angle 18"/>
          <p:cNvSpPr/>
          <p:nvPr/>
        </p:nvSpPr>
        <p:spPr>
          <a:xfrm rot="5400000">
            <a:off x="1772441" y="2764091"/>
            <a:ext cx="824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VOLTIO2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5046" y="1311586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8132" y="1080368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sp>
        <p:nvSpPr>
          <p:cNvPr id="22" name="Rectangle 21"/>
          <p:cNvSpPr/>
          <p:nvPr/>
        </p:nvSpPr>
        <p:spPr>
          <a:xfrm>
            <a:off x="3807074" y="182274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prstClr val="black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19475" y="1469991"/>
            <a:ext cx="1162206" cy="699435"/>
            <a:chOff x="1123950" y="1371600"/>
            <a:chExt cx="1162206" cy="1114425"/>
          </a:xfrm>
        </p:grpSpPr>
        <p:sp>
          <p:nvSpPr>
            <p:cNvPr id="24" name="Rectangle 23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79625" y="1371600"/>
              <a:ext cx="206531" cy="1114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Rectangle 25"/>
          <p:cNvSpPr/>
          <p:nvPr/>
        </p:nvSpPr>
        <p:spPr>
          <a:xfrm rot="5400000">
            <a:off x="4231313" y="1675033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5108" y="2436282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8194" y="2205064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sp>
        <p:nvSpPr>
          <p:cNvPr id="29" name="Rectangle 28"/>
          <p:cNvSpPr/>
          <p:nvPr/>
        </p:nvSpPr>
        <p:spPr>
          <a:xfrm>
            <a:off x="3787136" y="294744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prstClr val="black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399537" y="2594687"/>
            <a:ext cx="1162206" cy="699435"/>
            <a:chOff x="1123950" y="1371600"/>
            <a:chExt cx="1162206" cy="1114425"/>
          </a:xfrm>
        </p:grpSpPr>
        <p:sp>
          <p:nvSpPr>
            <p:cNvPr id="31" name="Rectangle 30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79625" y="1371600"/>
              <a:ext cx="206531" cy="1114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3" name="Rectangle 32"/>
          <p:cNvSpPr/>
          <p:nvPr/>
        </p:nvSpPr>
        <p:spPr>
          <a:xfrm rot="5400000">
            <a:off x="4100769" y="2799729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MUEVE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4346" y="1302224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67432" y="1071006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sp>
        <p:nvSpPr>
          <p:cNvPr id="36" name="Rectangle 35"/>
          <p:cNvSpPr/>
          <p:nvPr/>
        </p:nvSpPr>
        <p:spPr>
          <a:xfrm>
            <a:off x="5826374" y="181338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prstClr val="black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438775" y="1460629"/>
            <a:ext cx="1162206" cy="699435"/>
            <a:chOff x="1123950" y="1371600"/>
            <a:chExt cx="1162206" cy="1114425"/>
          </a:xfrm>
        </p:grpSpPr>
        <p:sp>
          <p:nvSpPr>
            <p:cNvPr id="38" name="Rectangle 37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79625" y="1371600"/>
              <a:ext cx="206531" cy="1114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Rectangle 39"/>
          <p:cNvSpPr/>
          <p:nvPr/>
        </p:nvSpPr>
        <p:spPr>
          <a:xfrm rot="5400000">
            <a:off x="6246606" y="1665671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8716" y="3563346"/>
            <a:ext cx="88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 smtClean="0">
                <a:latin typeface="Gabriola" panose="04040605051002020D02" pitchFamily="82" charset="0"/>
                <a:cs typeface="Carlito" panose="020F0502020204030204" pitchFamily="34" charset="0"/>
              </a:rPr>
              <a:t>ibre</a:t>
            </a:r>
            <a:endParaRPr lang="es-ES" sz="4400" b="1" dirty="0" smtClean="0">
              <a:latin typeface="Gabriola" panose="04040605051002020D02" pitchFamily="82" charset="0"/>
              <a:cs typeface="Carlito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4659" y="3355941"/>
            <a:ext cx="5902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5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13145" y="3740801"/>
            <a:ext cx="955676" cy="699435"/>
            <a:chOff x="1123950" y="1371600"/>
            <a:chExt cx="955676" cy="1114425"/>
          </a:xfrm>
        </p:grpSpPr>
        <p:sp>
          <p:nvSpPr>
            <p:cNvPr id="46" name="Rectangle 45"/>
            <p:cNvSpPr/>
            <p:nvPr/>
          </p:nvSpPr>
          <p:spPr>
            <a:xfrm>
              <a:off x="1587194" y="2100295"/>
              <a:ext cx="492432" cy="3857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23950" y="1371600"/>
              <a:ext cx="955675" cy="1114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07888" y="410307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1078" y="-1748608"/>
            <a:ext cx="5176418" cy="6063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42" y="300447"/>
            <a:ext cx="5192433" cy="6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348586" y="628650"/>
            <a:ext cx="3505200" cy="55911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4373932" y="1499800"/>
            <a:ext cx="3450432" cy="71721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5" name="Rounded Rectangle 14"/>
          <p:cNvSpPr/>
          <p:nvPr/>
        </p:nvSpPr>
        <p:spPr>
          <a:xfrm>
            <a:off x="4338214" y="1499800"/>
            <a:ext cx="3505200" cy="472955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68577" y="2759620"/>
            <a:ext cx="2412274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74715" y="2759621"/>
            <a:ext cx="0" cy="1014184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4900145" y="1661249"/>
            <a:ext cx="2349138" cy="2349138"/>
          </a:xfrm>
          <a:prstGeom prst="arc">
            <a:avLst>
              <a:gd name="adj1" fmla="val 10800000"/>
              <a:gd name="adj2" fmla="val 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5782389" y="2116115"/>
            <a:ext cx="584650" cy="584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11352" y="3735705"/>
            <a:ext cx="758601" cy="84582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74714" y="3730050"/>
            <a:ext cx="758601" cy="84582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07689" y="730359"/>
            <a:ext cx="3166251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in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3674" y="4715562"/>
            <a:ext cx="2754280" cy="14465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ALMERÍA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(Spain)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032318" y="3304180"/>
            <a:ext cx="98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800" b="1" dirty="0" smtClean="0">
                <a:latin typeface="Gabriola" panose="04040605051002020D02" pitchFamily="82" charset="0"/>
                <a:cs typeface="Carlito" panose="020F0502020204030204" pitchFamily="34" charset="0"/>
              </a:rPr>
              <a:t>L</a:t>
            </a:r>
            <a:endParaRPr lang="es-ES" sz="6000" dirty="0"/>
          </a:p>
        </p:txBody>
      </p:sp>
      <p:sp>
        <p:nvSpPr>
          <p:cNvPr id="46" name="Rectangle 45"/>
          <p:cNvSpPr/>
          <p:nvPr/>
        </p:nvSpPr>
        <p:spPr>
          <a:xfrm>
            <a:off x="1368453" y="3761281"/>
            <a:ext cx="885825" cy="427338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angle 44"/>
          <p:cNvSpPr/>
          <p:nvPr/>
        </p:nvSpPr>
        <p:spPr>
          <a:xfrm>
            <a:off x="1113145" y="3740801"/>
            <a:ext cx="1158568" cy="716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angle 42"/>
          <p:cNvSpPr/>
          <p:nvPr/>
        </p:nvSpPr>
        <p:spPr>
          <a:xfrm>
            <a:off x="1292210" y="3613372"/>
            <a:ext cx="85472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400" b="1" dirty="0">
                <a:solidFill>
                  <a:schemeClr val="bg1"/>
                </a:solidFill>
                <a:latin typeface="Gabriola" panose="04040605051002020D02" pitchFamily="82" charset="0"/>
                <a:cs typeface="Carlito" panose="020F0502020204030204" pitchFamily="34" charset="0"/>
              </a:rPr>
              <a:t>DAQ</a:t>
            </a:r>
            <a:endParaRPr lang="es-ES" sz="3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30" y="-529420"/>
            <a:ext cx="4807390" cy="60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Carlito</vt:lpstr>
      <vt:lpstr>Gabriola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</dc:creator>
  <cp:lastModifiedBy>Jose Luis</cp:lastModifiedBy>
  <cp:revision>19</cp:revision>
  <dcterms:created xsi:type="dcterms:W3CDTF">2015-03-13T08:49:28Z</dcterms:created>
  <dcterms:modified xsi:type="dcterms:W3CDTF">2015-06-10T21:39:29Z</dcterms:modified>
</cp:coreProperties>
</file>