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838"/>
    <a:srgbClr val="BDB7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98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2CB1D8-0152-4142-8A63-B0850D80085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C28A58-797A-41A3-9F55-D5AF281251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04875" y="1566863"/>
            <a:ext cx="4921250" cy="1660525"/>
          </a:xfrm>
        </p:spPr>
        <p:txBody>
          <a:bodyPr wrap="square" numCol="1" anchorCtr="0" compatLnSpc="1"/>
          <a:lstStyle>
            <a:lvl1pPr algn="ctr">
              <a:lnSpc>
                <a:spcPct val="100000"/>
              </a:lnSpc>
              <a:defRPr sz="3800" smtClean="0"/>
            </a:lvl1pPr>
          </a:lstStyle>
          <a:p>
            <a:pPr lvl="0"/>
            <a:r>
              <a:rPr lang="zh-CN" altLang="en-US" noProof="0" dirty="0" smtClean="0"/>
              <a:t>单击此处</a:t>
            </a:r>
            <a:br>
              <a:rPr lang="zh-CN" altLang="en-US" noProof="0" dirty="0" smtClean="0"/>
            </a:br>
            <a:r>
              <a:rPr lang="zh-CN" altLang="en-US" noProof="0" dirty="0" smtClean="0"/>
              <a:t>编辑母版标题样式</a:t>
            </a:r>
          </a:p>
        </p:txBody>
      </p:sp>
      <p:sp>
        <p:nvSpPr>
          <p:cNvPr id="16391" name="KSO_BC1"/>
          <p:cNvSpPr>
            <a:spLocks noGrp="1"/>
          </p:cNvSpPr>
          <p:nvPr>
            <p:ph type="subTitle" idx="1"/>
          </p:nvPr>
        </p:nvSpPr>
        <p:spPr>
          <a:xfrm>
            <a:off x="893763" y="3332163"/>
            <a:ext cx="4929187" cy="630237"/>
          </a:xfrm>
        </p:spPr>
        <p:txBody>
          <a:bodyPr anchor="ctr"/>
          <a:lstStyle>
            <a:lvl1pPr marL="0" indent="0" algn="ctr">
              <a:buFont typeface="Wingdings 2" pitchFamily="18" charset="2"/>
              <a:buNone/>
              <a:defRPr smtClean="0">
                <a:solidFill>
                  <a:srgbClr val="AEA838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0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A404C36-686F-4E64-B60C-6D6A2B26232E}" type="datetime1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58EB15CD-1B43-44F5-8A54-D68EA520A325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13164" y="3337608"/>
            <a:ext cx="3117673" cy="363537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31999"/>
            <a:ext cx="5995988" cy="12350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13164" y="3337608"/>
            <a:ext cx="3117673" cy="363537"/>
          </a:xfrm>
          <a:prstGeom prst="roundRect">
            <a:avLst>
              <a:gd name="adj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213128" y="-43185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820" y="432518"/>
            <a:ext cx="7948786" cy="6995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489820" y="1428209"/>
            <a:ext cx="7861700" cy="4528461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7391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94000"/>
                </a:schemeClr>
              </a:gs>
              <a:gs pos="11000">
                <a:srgbClr val="FFFFFF">
                  <a:shade val="100000"/>
                  <a:satMod val="115000"/>
                  <a:alpha val="3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7513" y="101600"/>
            <a:ext cx="8293100" cy="70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417513" y="1044575"/>
            <a:ext cx="8283575" cy="51323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ED7E86-FADA-463E-913F-D3BD15B29AC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67692D-1966-4BDD-BE2E-09E311A70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3000" b="1" kern="1200" dirty="0">
          <a:solidFill>
            <a:srgbClr val="826925"/>
          </a:solidFill>
          <a:latin typeface="Arial Rounded MT Bold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826925"/>
          </a:solidFill>
          <a:latin typeface="Arial Rounded MT Bold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C39E38"/>
        </a:buClr>
        <a:buSzPct val="60000"/>
        <a:buFont typeface="Wingdings 2" pitchFamily="18" charset="2"/>
        <a:buChar char=""/>
        <a:defRPr sz="2000" kern="1200">
          <a:solidFill>
            <a:srgbClr val="826925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DFDC9A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469900" y="1116965"/>
            <a:ext cx="8194675" cy="220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KVStore Roadmap</a:t>
            </a:r>
            <a:b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</a:br>
            <a:r>
              <a:rPr lang="x-none" sz="54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(2)</a:t>
            </a:r>
            <a:endParaRPr kumimoji="0" lang="x-none" altLang="en-US" sz="5400" b="1" i="0" u="none" strike="noStrike" kern="1200" cap="none" spc="0" normalizeH="0" baseline="0" noProof="0" dirty="0" smtClean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1064895" y="4149090"/>
            <a:ext cx="6972935" cy="1340485"/>
          </a:xfrm>
        </p:spPr>
        <p:txBody>
          <a:bodyPr vert="horz" wrap="square" lIns="91440" tIns="45720" rIns="91440" bIns="45720" anchor="ctr"/>
          <a:p>
            <a:pPr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AEA838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Hao Liu</a:t>
            </a:r>
            <a:endParaRPr lang="x-none" altLang="zh-CN" sz="3600" kern="1200" dirty="0">
              <a:solidFill>
                <a:srgbClr val="AEA838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  <a:p>
            <a:pPr eaLnBrk="1" hangingPunct="1">
              <a:buSzPct val="60000"/>
              <a:buFont typeface="Wingdings 2" pitchFamily="18" charset="2"/>
              <a:buNone/>
            </a:pPr>
            <a:r>
              <a:rPr lang="x-none" altLang="zh-CN" sz="3600" kern="1200" dirty="0">
                <a:solidFill>
                  <a:srgbClr val="AEA838"/>
                </a:solidFill>
                <a:latin typeface="Arial" panose="02080604020202020204" charset="0"/>
                <a:ea typeface="微软雅黑" pitchFamily="34" charset="-122"/>
                <a:cs typeface="+mn-cs"/>
              </a:rPr>
              <a:t>Nov 3,2016</a:t>
            </a:r>
            <a:endParaRPr lang="x-none" altLang="zh-CN" sz="3600" kern="1200" dirty="0">
              <a:solidFill>
                <a:srgbClr val="AEA838"/>
              </a:solidFill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290513" y="101600"/>
            <a:ext cx="8293100" cy="700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structure and process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263525" y="825500"/>
          <a:ext cx="8540115" cy="474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65"/>
                <a:gridCol w="1317625"/>
                <a:gridCol w="4505325"/>
              </a:tblGrid>
              <a:tr h="456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Functional module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Source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code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</a:tr>
              <a:tr h="16960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NVM persistent memory area reserve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nvmmap.c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Rely on 4.2+ kernel version;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Modify the grub file, </a:t>
                      </a:r>
                      <a:r>
                        <a:rPr lang="x-none" sz="1800">
                          <a:sym typeface="+mn-ea"/>
                        </a:rPr>
                        <a:t>reserve a fixed-size memory area, this area is considered as PM by kernel;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/>
                        <a:t>3. Map the KVStore address space to reserved area and can read/write the memory content successfully.</a:t>
                      </a:r>
                      <a:endParaRPr lang="x-none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Cuckoo hash table in DRAM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cuckoo.c cuckoo.h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Compl</a:t>
                      </a:r>
                      <a:r>
                        <a:rPr lang="x-none" sz="1800">
                          <a:sym typeface="+mn-ea"/>
                        </a:rPr>
                        <a:t>e</a:t>
                      </a:r>
                      <a:r>
                        <a:rPr lang="x-none"/>
                        <a:t>te the related data structure definition;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Complete all basic functions</a:t>
                      </a:r>
                      <a:endParaRPr lang="x-none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City hash function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city.c city.h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Reused the cityhash source code by google;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Used a test case to check the correctness of the source code.</a:t>
                      </a:r>
                      <a:endParaRPr lang="x-none"/>
                    </a:p>
                  </a:txBody>
                  <a:tcPr/>
                </a:tc>
              </a:tr>
              <a:tr h="4565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System head files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kv.h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common.h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some  global variables in KVStore, and will be extended during the following development;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263525" y="825500"/>
          <a:ext cx="8540115" cy="418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970"/>
                <a:gridCol w="1641475"/>
                <a:gridCol w="409067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Functional module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Source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code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</a:tr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Some basic functions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util.c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util.h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some macros and fundamental functions, such as memcpy.</a:t>
                      </a:r>
                      <a:endParaRPr lang="x-none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System format in NVM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super.c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Define the structure of superblock, next will fill the format function.</a:t>
                      </a:r>
                      <a:endParaRPr lang="x-none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log system 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log.c log.h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log.conf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log system, output the system debugging info during the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670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linear hash in NVM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linearhash.c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linearhash.h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1. linear hash table in NVM;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2. Dynamic split algorithm;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3. Hash table resize.</a:t>
                      </a:r>
                      <a:endParaRPr lang="x-none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913" y="101600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structure and process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Source status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0843" y="85788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70000"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Compilable &amp; Executable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2411 LoC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862455"/>
            <a:ext cx="8961120" cy="3166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Plan of next week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50" y="885190"/>
            <a:ext cx="8952230" cy="7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 fontScale="70000"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Merge thread between cuckoo hash and linear hash;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Joint debugging. 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143" y="200025"/>
            <a:ext cx="8293100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Open issues</a:t>
            </a:r>
            <a:endParaRPr kumimoji="0" lang="x-none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2885" y="988695"/>
            <a:ext cx="880999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000" b="1" kern="1200" dirty="0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826925"/>
                </a:solidFill>
                <a:latin typeface="Arial Rounded MT Bold" pitchFamily="34" charset="0"/>
                <a:ea typeface="微软雅黑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1. Linear Hash function testing..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x-none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26925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+mj-cs"/>
              </a:rPr>
              <a:t>2. Hash Table resize in difficult.</a:t>
            </a:r>
            <a:endParaRPr kumimoji="0" lang="x-none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826925"/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5"/>
          <p:cNvSpPr>
            <a:spLocks noChangeArrowheads="1"/>
          </p:cNvSpPr>
          <p:nvPr>
            <p:ph type="title" hasCustomPrompt="1"/>
          </p:nvPr>
        </p:nvSpPr>
        <p:spPr bwMode="auto">
          <a:xfrm>
            <a:off x="496570" y="2670175"/>
            <a:ext cx="8194675" cy="12204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noAutofit/>
            <a:scene3d>
              <a:camera prst="orthographicFront"/>
              <a:lightRig rig="threePt" dir="t"/>
            </a:scene3d>
            <a:sp3d extrusionH="19050">
              <a:bevelT w="44450" h="25400" prst="riblet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x-none" sz="7200" noProof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  <a:sym typeface="+mn-ea"/>
              </a:rPr>
              <a:t>Thanks!</a:t>
            </a:r>
            <a:endParaRPr kumimoji="0" lang="x-none" altLang="en-US" sz="7200" b="1" i="0" u="none" strike="noStrike" kern="1200" cap="none" spc="0" normalizeH="0" baseline="0" noProof="0" dirty="0" smtClean="0"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33PPBG">
  <a:themeElements>
    <a:clrScheme name="KSO_YELLOW7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D8BE76"/>
      </a:accent1>
      <a:accent2>
        <a:srgbClr val="C9C457"/>
      </a:accent2>
      <a:accent3>
        <a:srgbClr val="ABC068"/>
      </a:accent3>
      <a:accent4>
        <a:srgbClr val="B0CC98"/>
      </a:accent4>
      <a:accent5>
        <a:srgbClr val="72A4B6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A000120140530A33PPBG</Template>
  <TotalTime>0</TotalTime>
  <Words>1457</Words>
  <Application>Kingsoft Office WPP</Application>
  <PresentationFormat>On-screen Show (4:3)</PresentationFormat>
  <Paragraphs>99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A000120140530A33PPBG</vt:lpstr>
      <vt:lpstr>KVStore Roadmap (1)</vt:lpstr>
      <vt:lpstr>Source structure and process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liuhao</cp:lastModifiedBy>
  <cp:revision>411</cp:revision>
  <dcterms:created xsi:type="dcterms:W3CDTF">2016-11-03T01:57:19Z</dcterms:created>
  <dcterms:modified xsi:type="dcterms:W3CDTF">2016-11-03T01:57:19Z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Բ_A000120140530A33PPBG</vt:lpwstr>
  </property>
  <property fmtid="{D5CDD505-2E9C-101B-9397-08002B2CF9AE}" pid="4" name="关键字">
    <vt:lpwstr> 4:3  ɫ  ɫ Բ Բ    V1</vt:lpwstr>
  </property>
  <property fmtid="{D5CDD505-2E9C-101B-9397-08002B2CF9AE}" pid="5" name="KSOProductBuildVer">
    <vt:lpwstr>1033-10.1.0.5672</vt:lpwstr>
  </property>
</Properties>
</file>