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Documents%20and%20Settings\sravi\Desktop\wmv_file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wmv_fil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Miklos Vajna</cp:lastModifiedBy>
  <cp:revision>2</cp:revision>
  <dcterms:created xsi:type="dcterms:W3CDTF">2006-08-16T00:00:00Z</dcterms:created>
  <dcterms:modified xsi:type="dcterms:W3CDTF">2021-03-30T10:52:18Z</dcterms:modified>
</cp:coreProperties>
</file>