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DFA9259-422F-2855-6996-DA8F88209D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F6786C6E-A49E-FD44-1C45-E85053FB2C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5AF55C1-6850-6D88-8CBE-E31210A84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785C2-EE80-448B-A4C8-9110FA233D99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F6D0629-402D-39D7-1A64-60ADD8D97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6435A24-9B24-93AA-4D73-2C7602F50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DCCB4-B891-4314-ACC9-04B627E6C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10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E964284-55A2-5E6B-C68E-7A32A4B43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1C2345C-7A1F-7722-BC3A-99028F6D8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19E2A39-8C44-34B8-5EDC-8CB82125A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785C2-EE80-448B-A4C8-9110FA233D99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C57E97B-79EB-3563-7577-8DA42996C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76197D9-EB12-3E0F-5235-7DCB90880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DCCB4-B891-4314-ACC9-04B627E6C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508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E17B3041-E4D8-6924-6251-92C61C8AE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6857F215-279D-46C2-F14D-C1A775F0F6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2BBE184-2295-CC4D-D79C-26B466C759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785C2-EE80-448B-A4C8-9110FA233D99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32FC976-CF1A-F13E-6A5A-7379E3FE6A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FE27EA3-A744-7491-4D2A-D088B3E057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DCCB4-B891-4314-ACC9-04B627E6C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651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1986011-D5CF-9A42-180D-52555DF943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A0AD9F4C-80BC-A335-23D9-5BE52341AC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453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77F2A4D6-F180-50FA-1D9C-B8CDD93C5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>
                <a:hlinkClick r:id="rId2" action="ppaction://hlinksldjump"/>
              </a:rPr>
              <a:t>First-</a:t>
            </a:r>
            <a:r>
              <a:rPr lang="hu-HU" dirty="0" err="1">
                <a:hlinkClick r:id="rId2" action="ppaction://hlinksldjump"/>
              </a:rPr>
              <a:t>Slide</a:t>
            </a:r>
            <a:endParaRPr lang="hu-HU" dirty="0"/>
          </a:p>
          <a:p>
            <a:pPr marL="0" indent="0">
              <a:buNone/>
            </a:pPr>
            <a:r>
              <a:rPr lang="hu-HU" dirty="0">
                <a:hlinkClick r:id="rId3" action="ppaction://hlinksldjump"/>
              </a:rPr>
              <a:t>Third-</a:t>
            </a:r>
            <a:r>
              <a:rPr lang="hu-HU" dirty="0" err="1">
                <a:hlinkClick r:id="rId3" action="ppaction://hlinksldjump"/>
              </a:rPr>
              <a:t>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993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F995977-1D20-5D48-5A7A-CB18FA6E2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ECE2A04-076D-18A1-0668-D6081F6B2E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678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</Words>
  <Application>Microsoft Office PowerPoint</Application>
  <PresentationFormat>Szélesvásznú</PresentationFormat>
  <Paragraphs>2</Paragraphs>
  <Slides>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Office-téma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fejleszto</dc:creator>
  <cp:lastModifiedBy>fejleszto</cp:lastModifiedBy>
  <cp:revision>1</cp:revision>
  <dcterms:created xsi:type="dcterms:W3CDTF">2022-05-31T14:38:31Z</dcterms:created>
  <dcterms:modified xsi:type="dcterms:W3CDTF">2022-05-31T14:41:19Z</dcterms:modified>
</cp:coreProperties>
</file>