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530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46342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9035503"/>
              </p:ext>
            </p:extLst>
          </p:nvPr>
        </p:nvGraphicFramePr>
        <p:xfrm>
          <a:off x="2032000" y="719666"/>
          <a:ext cx="8127999" cy="741680"/>
        </p:xfrm>
        <a:graphic>
          <a:graphicData uri="http://schemas.openxmlformats.org/drawingml/2006/table">
            <a:tbl>
              <a:tblPr firstRow="1" firstCol="1" lastCol="1" bandRow="1">
                <a:tableStyleId>{3B4B98B0-60AC-42C2-AFA5-B58CD77FA1E5}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6364450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63406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819463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3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162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 smtClean="0"/>
                        <a:t>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smtClean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smtClean="0"/>
                        <a:t>6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4999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0456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Szélesvásznú</PresentationFormat>
  <Paragraphs>6</Paragraphs>
  <Slides>1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Office-téma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revision>1</cp:revision>
  <dcterms:created xsi:type="dcterms:W3CDTF">2024-01-21T23:29:39Z</dcterms:created>
  <dcterms:modified xsi:type="dcterms:W3CDTF">2024-01-21T23:30:19Z</dcterms:modified>
</cp:coreProperties>
</file>