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46" r:id="rId1"/>
  </p:sldMasterIdLst>
  <p:notesMasterIdLst>
    <p:notesMasterId r:id="rId3"/>
  </p:notesMasterIdLst>
  <p:handoutMasterIdLst>
    <p:handoutMasterId r:id="rId4"/>
  </p:handoutMasterIdLst>
  <p:sldIdLst>
    <p:sldId id="514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Layouts" id="{C73063FC-529F-4BAE-A106-4DD4E9F16092}">
          <p14:sldIdLst>
            <p14:sldId id="5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81"/>
    <a:srgbClr val="15D85E"/>
    <a:srgbClr val="FFFFFF"/>
    <a:srgbClr val="EBE9EC"/>
    <a:srgbClr val="02D35E"/>
    <a:srgbClr val="F2F2F2"/>
    <a:srgbClr val="00B2E2"/>
    <a:srgbClr val="80D8F0"/>
    <a:srgbClr val="0007B0"/>
    <a:srgbClr val="E35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6419" autoAdjust="0"/>
  </p:normalViewPr>
  <p:slideViewPr>
    <p:cSldViewPr snapToGrid="0" showGuides="1">
      <p:cViewPr varScale="1">
        <p:scale>
          <a:sx n="129" d="100"/>
          <a:sy n="129" d="100"/>
        </p:scale>
        <p:origin x="-109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8D631-E9EE-4953-A413-57386ECB88D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6C141265-91AF-4D87-9714-1E053FF9DD9F}">
      <dgm:prSet phldrT="[Text]"/>
      <dgm:spPr/>
      <dgm:t>
        <a:bodyPr/>
        <a:lstStyle/>
        <a:p>
          <a:pPr marL="0"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dirty="0" smtClean="0"/>
            <a:t>Bullet no</a:t>
          </a:r>
          <a:endParaRPr lang="en-US" b="0" dirty="0"/>
        </a:p>
      </dgm:t>
    </dgm:pt>
    <dgm:pt modelId="{A101DF2B-87E9-48B4-B70D-C1762ED3EBC6}" type="parTrans" cxnId="{B22797AE-434A-4F9E-8BE1-9686B270F348}">
      <dgm:prSet/>
      <dgm:spPr/>
      <dgm:t>
        <a:bodyPr/>
        <a:lstStyle/>
        <a:p>
          <a:endParaRPr lang="en-US"/>
        </a:p>
      </dgm:t>
    </dgm:pt>
    <dgm:pt modelId="{03195BC5-D2A7-4C0D-AF36-62BEEA2ED17A}" type="sibTrans" cxnId="{B22797AE-434A-4F9E-8BE1-9686B270F348}">
      <dgm:prSet/>
      <dgm:spPr/>
      <dgm:t>
        <a:bodyPr/>
        <a:lstStyle/>
        <a:p>
          <a:endParaRPr lang="en-US"/>
        </a:p>
      </dgm:t>
    </dgm:pt>
    <dgm:pt modelId="{2F8CD7D2-5F9F-4578-AC9F-0EF37CEB1112}">
      <dgm:prSet phldrT="[Text]"/>
      <dgm:spPr/>
      <dgm:t>
        <a:bodyPr/>
        <a:lstStyle/>
        <a:p>
          <a:pPr marL="111125" marR="0" lvl="0" indent="-111125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b="0" dirty="0" smtClean="0"/>
            <a:t>Bullet yes</a:t>
          </a:r>
          <a:endParaRPr lang="en-US" b="0" dirty="0"/>
        </a:p>
      </dgm:t>
    </dgm:pt>
    <dgm:pt modelId="{406F539A-7EA0-4CEE-A2C7-EA00035D05AA}" type="parTrans" cxnId="{A993E6B0-DAAE-46A5-83D4-FA659A720D0C}">
      <dgm:prSet/>
      <dgm:spPr/>
      <dgm:t>
        <a:bodyPr/>
        <a:lstStyle/>
        <a:p>
          <a:endParaRPr lang="en-US"/>
        </a:p>
      </dgm:t>
    </dgm:pt>
    <dgm:pt modelId="{BEE4EA40-45E1-4EE9-84B9-D15A50F8D1E8}" type="sibTrans" cxnId="{A993E6B0-DAAE-46A5-83D4-FA659A720D0C}">
      <dgm:prSet/>
      <dgm:spPr/>
      <dgm:t>
        <a:bodyPr/>
        <a:lstStyle/>
        <a:p>
          <a:endParaRPr lang="en-US"/>
        </a:p>
      </dgm:t>
    </dgm:pt>
    <dgm:pt modelId="{F72951B8-46C9-4924-B6D8-57CA5E573403}" type="pres">
      <dgm:prSet presAssocID="{2E38D631-E9EE-4953-A413-57386ECB88DF}" presName="Name0" presStyleCnt="0">
        <dgm:presLayoutVars>
          <dgm:dir/>
          <dgm:resizeHandles val="exact"/>
        </dgm:presLayoutVars>
      </dgm:prSet>
      <dgm:spPr/>
    </dgm:pt>
    <dgm:pt modelId="{CAD64B5E-0F54-4548-897F-84738D454CC7}" type="pres">
      <dgm:prSet presAssocID="{2E38D631-E9EE-4953-A413-57386ECB88DF}" presName="bkgdShp" presStyleLbl="alignAccFollowNode1" presStyleIdx="0" presStyleCnt="1"/>
      <dgm:spPr>
        <a:solidFill>
          <a:schemeClr val="tx2">
            <a:alpha val="90000"/>
          </a:schemeClr>
        </a:solidFill>
      </dgm:spPr>
    </dgm:pt>
    <dgm:pt modelId="{68387A51-DF87-435E-9AC9-0F2F8FD85F4B}" type="pres">
      <dgm:prSet presAssocID="{2E38D631-E9EE-4953-A413-57386ECB88DF}" presName="linComp" presStyleCnt="0"/>
      <dgm:spPr/>
    </dgm:pt>
    <dgm:pt modelId="{764C5B70-FA07-4171-ACB2-E64598A5D849}" type="pres">
      <dgm:prSet presAssocID="{6C141265-91AF-4D87-9714-1E053FF9DD9F}" presName="compNode" presStyleCnt="0"/>
      <dgm:spPr/>
    </dgm:pt>
    <dgm:pt modelId="{83350416-90B1-4984-BF76-BB5D1847EF08}" type="pres">
      <dgm:prSet presAssocID="{6C141265-91AF-4D87-9714-1E053FF9DD9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66FE4-4658-44E3-816E-9C63AFD97BAB}" type="pres">
      <dgm:prSet presAssocID="{6C141265-91AF-4D87-9714-1E053FF9DD9F}" presName="invisiNode" presStyleLbl="node1" presStyleIdx="0" presStyleCnt="1"/>
      <dgm:spPr/>
    </dgm:pt>
    <dgm:pt modelId="{A504D040-53C9-4FB5-B8CC-2B2F2F6183F8}" type="pres">
      <dgm:prSet presAssocID="{6C141265-91AF-4D87-9714-1E053FF9DD9F}" presName="imagNode" presStyleLbl="fgImgPlace1" presStyleIdx="0" presStyleCnt="1"/>
      <dgm:spPr/>
    </dgm:pt>
  </dgm:ptLst>
  <dgm:cxnLst>
    <dgm:cxn modelId="{B22797AE-434A-4F9E-8BE1-9686B270F348}" srcId="{2E38D631-E9EE-4953-A413-57386ECB88DF}" destId="{6C141265-91AF-4D87-9714-1E053FF9DD9F}" srcOrd="0" destOrd="0" parTransId="{A101DF2B-87E9-48B4-B70D-C1762ED3EBC6}" sibTransId="{03195BC5-D2A7-4C0D-AF36-62BEEA2ED17A}"/>
    <dgm:cxn modelId="{5D41A177-2579-481A-A979-8C48D2EAD4B3}" type="presOf" srcId="{6C141265-91AF-4D87-9714-1E053FF9DD9F}" destId="{83350416-90B1-4984-BF76-BB5D1847EF08}" srcOrd="0" destOrd="0" presId="urn:microsoft.com/office/officeart/2005/8/layout/pList2"/>
    <dgm:cxn modelId="{1EA50E1F-A4BC-456C-9363-7C1CE472D1A2}" type="presOf" srcId="{2F8CD7D2-5F9F-4578-AC9F-0EF37CEB1112}" destId="{83350416-90B1-4984-BF76-BB5D1847EF08}" srcOrd="0" destOrd="1" presId="urn:microsoft.com/office/officeart/2005/8/layout/pList2"/>
    <dgm:cxn modelId="{A993E6B0-DAAE-46A5-83D4-FA659A720D0C}" srcId="{6C141265-91AF-4D87-9714-1E053FF9DD9F}" destId="{2F8CD7D2-5F9F-4578-AC9F-0EF37CEB1112}" srcOrd="0" destOrd="0" parTransId="{406F539A-7EA0-4CEE-A2C7-EA00035D05AA}" sibTransId="{BEE4EA40-45E1-4EE9-84B9-D15A50F8D1E8}"/>
    <dgm:cxn modelId="{3F106437-B33B-490E-BFE2-ABE89AEC7272}" type="presOf" srcId="{2E38D631-E9EE-4953-A413-57386ECB88DF}" destId="{F72951B8-46C9-4924-B6D8-57CA5E573403}" srcOrd="0" destOrd="0" presId="urn:microsoft.com/office/officeart/2005/8/layout/pList2"/>
    <dgm:cxn modelId="{672D4A58-7831-41D7-ACC5-2BB9F2EBEE46}" type="presParOf" srcId="{F72951B8-46C9-4924-B6D8-57CA5E573403}" destId="{CAD64B5E-0F54-4548-897F-84738D454CC7}" srcOrd="0" destOrd="0" presId="urn:microsoft.com/office/officeart/2005/8/layout/pList2"/>
    <dgm:cxn modelId="{B69A2069-02B6-4541-BBF6-D46795B0EC19}" type="presParOf" srcId="{F72951B8-46C9-4924-B6D8-57CA5E573403}" destId="{68387A51-DF87-435E-9AC9-0F2F8FD85F4B}" srcOrd="1" destOrd="0" presId="urn:microsoft.com/office/officeart/2005/8/layout/pList2"/>
    <dgm:cxn modelId="{D1A28AC1-85CC-4054-A8E0-39FE50B279B4}" type="presParOf" srcId="{68387A51-DF87-435E-9AC9-0F2F8FD85F4B}" destId="{764C5B70-FA07-4171-ACB2-E64598A5D849}" srcOrd="0" destOrd="0" presId="urn:microsoft.com/office/officeart/2005/8/layout/pList2"/>
    <dgm:cxn modelId="{F6D1268A-50E3-40CE-9FDC-F00795E5A999}" type="presParOf" srcId="{764C5B70-FA07-4171-ACB2-E64598A5D849}" destId="{83350416-90B1-4984-BF76-BB5D1847EF08}" srcOrd="0" destOrd="0" presId="urn:microsoft.com/office/officeart/2005/8/layout/pList2"/>
    <dgm:cxn modelId="{905A02B0-7F48-4946-98E5-469E3A972A7A}" type="presParOf" srcId="{764C5B70-FA07-4171-ACB2-E64598A5D849}" destId="{97A66FE4-4658-44E3-816E-9C63AFD97BAB}" srcOrd="1" destOrd="0" presId="urn:microsoft.com/office/officeart/2005/8/layout/pList2"/>
    <dgm:cxn modelId="{B1D564AE-F32A-4940-80E2-FB193086993D}" type="presParOf" srcId="{764C5B70-FA07-4171-ACB2-E64598A5D849}" destId="{A504D040-53C9-4FB5-B8CC-2B2F2F6183F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3F1F-7F52-4E99-B661-01800197942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7A2B-E085-41D4-9D4A-A612F722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9EE6-6CB5-4158-8481-91E159A52F78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706D-B563-4C50-8A04-59F10C8D7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9422FC-3ADC-4410-BFE4-7ABAF29B607C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/>
              <a:t>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8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(28pt)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D2C4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D2C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645" y="342900"/>
            <a:ext cx="7966145" cy="5857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add title (28pt)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644" y="1123950"/>
            <a:ext cx="7966144" cy="354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 bullet (18pt)</a:t>
            </a:r>
          </a:p>
          <a:p>
            <a:pPr lvl="1"/>
            <a:r>
              <a:rPr lang="en-US" dirty="0"/>
              <a:t>Second level bullet (14pt)</a:t>
            </a:r>
          </a:p>
          <a:p>
            <a:pPr lvl="2"/>
            <a:r>
              <a:rPr lang="en-US" dirty="0"/>
              <a:t>Third level bullet (12pt)</a:t>
            </a:r>
          </a:p>
          <a:p>
            <a:pPr lvl="3"/>
            <a:r>
              <a:rPr lang="en-US" dirty="0"/>
              <a:t>Fourth level (11pt)</a:t>
            </a:r>
          </a:p>
          <a:p>
            <a:pPr lvl="4"/>
            <a:r>
              <a:rPr lang="en-US" dirty="0"/>
              <a:t>Fifth level (10pt)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4644" y="4767264"/>
            <a:ext cx="18114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D2C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D2C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43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114300" algn="l" defTabSz="51673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-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72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44">
          <p15:clr>
            <a:srgbClr val="F26B43"/>
          </p15:clr>
        </p15:guide>
        <p15:guide id="2" pos="199">
          <p15:clr>
            <a:srgbClr val="F26B43"/>
          </p15:clr>
        </p15:guide>
        <p15:guide id="3" pos="5569">
          <p15:clr>
            <a:srgbClr val="F26B43"/>
          </p15:clr>
        </p15:guide>
        <p15:guide id="4" pos="549">
          <p15:clr>
            <a:srgbClr val="F26B43"/>
          </p15:clr>
        </p15:guide>
        <p15:guide id="5" pos="5211">
          <p15:clr>
            <a:srgbClr val="F26B43"/>
          </p15:clr>
        </p15:guide>
        <p15:guide id="6" orient="horz" pos="585">
          <p15:clr>
            <a:srgbClr val="F26B43"/>
          </p15:clr>
        </p15:guide>
        <p15:guide id="7" orient="horz" pos="2940">
          <p15:clr>
            <a:srgbClr val="F26B43"/>
          </p15:clr>
        </p15:guide>
        <p15:guide id="8" orient="horz" pos="215">
          <p15:clr>
            <a:srgbClr val="F26B43"/>
          </p15:clr>
        </p15:guide>
        <p15:guide id="9" orient="horz" pos="7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06177646"/>
              </p:ext>
            </p:extLst>
          </p:nvPr>
        </p:nvGraphicFramePr>
        <p:xfrm>
          <a:off x="979140" y="1230494"/>
          <a:ext cx="7966075" cy="353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2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USE_16x9_Template_2016 v7_ks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USE_16x9_Template_2016 v7_ks.potx" id="{CA153D18-3680-43C0-BAFA-A9DC7C8C6460}" vid="{79B5E05C-A7EF-4374-9621-74048ED1E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v8a</Template>
  <TotalTime>0</TotalTime>
  <Words>5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1_SUSE_16x9_Template_2016 v7_ks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2017-05-19T20:59:13Z</dcterms:created>
  <dcterms:modified xsi:type="dcterms:W3CDTF">2020-02-14T13:18:53Z</dcterms:modified>
</cp:coreProperties>
</file>