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E46F-1BDC-40D0-8CDB-54166685194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C172-C7A1-46B8-9202-AF79FCB784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5000" y="1485900"/>
          <a:ext cx="3581400" cy="2603500"/>
        </p:xfrm>
        <a:graphic>
          <a:graphicData uri="http://schemas.openxmlformats.org/presentationml/2006/ole">
            <p:oleObj spid="_x0000_s1026" name="Worksheet" r:id="rId3" imgW="1847979" imgH="134298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Worksheet</vt:lpstr>
      <vt:lpstr>Slide 1</vt:lpstr>
    </vt:vector>
  </TitlesOfParts>
  <Company>PDF 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Tobias Burnus</dc:creator>
  <cp:lastModifiedBy>Tobias Burnus</cp:lastModifiedBy>
  <cp:revision>1</cp:revision>
  <dcterms:created xsi:type="dcterms:W3CDTF">2017-02-06T14:17:09Z</dcterms:created>
  <dcterms:modified xsi:type="dcterms:W3CDTF">2017-02-06T14:17:44Z</dcterms:modified>
</cp:coreProperties>
</file>