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60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 userDrawn="1">
          <p15:clr>
            <a:srgbClr val="A4A3A4"/>
          </p15:clr>
        </p15:guide>
        <p15:guide id="2" pos="27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77B"/>
    <a:srgbClr val="CDCDFF"/>
    <a:srgbClr val="8F8FFF"/>
    <a:srgbClr val="0000FF"/>
    <a:srgbClr val="F2FFE7"/>
    <a:srgbClr val="DFF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470" y="72"/>
      </p:cViewPr>
      <p:guideLst>
        <p:guide orient="horz" pos="1814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4052" y="5338158"/>
            <a:ext cx="1944172" cy="306637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10-Jun-20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62253" y="5338158"/>
            <a:ext cx="2916258" cy="306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02539" y="5338158"/>
            <a:ext cx="1944172" cy="306637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9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t110degSwing400deg">
            <a:extLst>
              <a:ext uri="{FF2B5EF4-FFF2-40B4-BE49-F238E27FC236}">
                <a16:creationId xmlns:a16="http://schemas.microsoft.com/office/drawing/2014/main" id="{D4F310B2-3594-4ED5-A120-4975FD174140}"/>
              </a:ext>
            </a:extLst>
          </p:cNvPr>
          <p:cNvSpPr/>
          <p:nvPr/>
        </p:nvSpPr>
        <p:spPr>
          <a:xfrm>
            <a:off x="720000" y="720000"/>
            <a:ext cx="2880000" cy="2880000"/>
          </a:xfrm>
          <a:custGeom>
            <a:avLst/>
            <a:gdLst>
              <a:gd name="stAng" fmla="val 6600000"/>
              <a:gd name="swAng" fmla="val 24000000"/>
              <a:gd name="wt1" fmla="sin wd2 stAng"/>
              <a:gd name="ht1" fmla="cos hd4 stAng"/>
              <a:gd name="dx1" fmla="cat2 wd2 ht1 wt1"/>
              <a:gd name="dy1" fmla="sat2 hd4 ht1 wt1"/>
              <a:gd name="x1" fmla="+- hc dx1 0"/>
              <a:gd name="y1" fmla="+- vc dy1 0"/>
            </a:gdLst>
            <a:ahLst/>
            <a:cxnLst/>
            <a:rect l="l" t="t" r="r" b="b"/>
            <a:pathLst>
              <a:path fill="none">
                <a:moveTo>
                  <a:pt x="x1" y="y1"/>
                </a:moveTo>
                <a:arcTo wR="wd2" hR="hd4" stAng="stAng" swAng="swAng"/>
                <a:lnTo>
                  <a:pt x="hc" y="vc"/>
                </a:lnTo>
              </a:path>
            </a:pathLst>
          </a:custGeom>
          <a:solidFill>
            <a:srgbClr val="CDCDFF">
              <a:alpha val="50000"/>
            </a:srgbClr>
          </a:solidFill>
          <a:ln w="12700">
            <a:solidFill>
              <a:srgbClr val="0000FF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3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29</cp:revision>
  <dcterms:created xsi:type="dcterms:W3CDTF">2018-12-21T16:05:10Z</dcterms:created>
  <dcterms:modified xsi:type="dcterms:W3CDTF">2020-06-10T17:06:32Z</dcterms:modified>
</cp:coreProperties>
</file>