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5150-6648-4174-B475-73A5A267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B70D-CC1F-4A33-9B61-7279476F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339C-3D6D-46FC-8563-29AECE6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2164-0F40-44BD-B824-51077A0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F06A-19A9-41BE-962F-BB58C0A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3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FFF0-9841-45FC-A481-277621F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30F6F-B213-4906-849B-A9664056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53AF-5F25-40FE-B00B-968702B9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6319-981E-4837-83F6-5471F6BD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6E0F-A901-4D1C-A2FC-126C164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56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748A5-0715-41A5-955F-32E555CE4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35303-C8CB-40BF-A67D-547239C7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5048-8622-45C2-8FFC-07E3846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FA67-952C-4BFA-A121-478A4AD9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45C4-0C06-45E5-9CF5-BE62D783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2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DC5-C8EA-4485-9EEE-1DFCE28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4DD6-70DF-42FF-9248-C66FCF22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C50D-D756-475B-A4C9-05FF63D0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A4A9-EA9B-49F2-B299-4E09594C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B914-898B-453B-B3BA-C3065E35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9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C444-4197-44D2-8F5C-A46C4178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EBE2-1ED9-4DFF-9FE4-0ECA9F30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3393-9E7D-41C9-9AC0-AFC284DA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03ED-7C8A-40DB-872B-E8C794B6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B163-7472-4BB2-9A43-AA5AEDCB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0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6A8C-90CE-4667-B857-EF60959B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D239-EB05-4BE1-A8F9-CFE90A86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C3083-5C51-40D0-8838-6C828F54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6797D-BBE4-4FBC-9BD5-E44C8BC7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98B5-F66C-4AAE-87D0-D9AEFFD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3D4E-83C2-4D82-BF74-05FAEA4F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91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30FA-8DC9-4524-9E11-8864A63A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EDF2-B322-484F-9BA5-9DC070B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48F2E-8F77-4617-91A5-B3972D33E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E62D-59EC-41F9-974A-EBF5CEDB6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188B0-C42F-4D54-904B-87657BD38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9FE33-8EA0-4834-9ED4-D56FC45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ACB3-DAE6-4A7B-ACD9-CA336976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FA147-11D4-4D1D-90B8-67EE152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9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5EB3-C59F-4C0C-9437-6E780EC0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7185C-F5A3-4576-B27C-F075EF3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AD63-1CD3-46AC-B445-96CA552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12CC2-E40E-4B6C-9A75-20F04786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2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58CF-F67F-4E5F-B586-AEB245C0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5C5C9-B2EA-4407-80DB-31425B95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5ADF8-5FE7-4A7C-9C33-D77270F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94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CC8-4306-4EDF-9571-1CBF44E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FFBC-A773-4926-A3D6-485231E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245-77DF-453B-A80B-0DCAC017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9468-F06C-44BD-B3FE-7153E5CE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44AEA-A007-4ED2-AADF-E1DE5106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C4A7-7F5A-49D6-AE71-FABF046B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76E5-B610-490D-910D-FB2F15D8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C1453-A263-4826-B333-7184703F3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7B1-36FC-4972-B36A-74EF2487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EB945-C61E-4CBB-B488-F60C4165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9B6C3-A72E-4318-8FBE-9B28F9EB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BD5D-FEA6-4C96-8CD3-43897C4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35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A3AE5-7575-4EFA-8FD6-70864481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8C1A6-D7C6-44C4-93E1-0A045E75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9745-E570-4568-BD96-22275DB56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8446-8669-48E1-ADC3-C8AABD5DADDE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A95F-B3C8-4165-A232-0DA143A2B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526C-7766-4FCC-B49D-995D95AB4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E2F1-9D1C-4D8D-9623-7474BAC582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9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3FB2-718D-472D-96F2-FCE355B0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400" dirty="0" err="1"/>
              <a:t>FirstLine</a:t>
            </a:r>
            <a:br>
              <a:rPr lang="hu-HU" sz="1400" dirty="0"/>
            </a:br>
            <a:br>
              <a:rPr lang="hu-HU" sz="1400" dirty="0"/>
            </a:br>
            <a:r>
              <a:rPr lang="hu-HU" sz="1400" dirty="0" err="1"/>
              <a:t>ThirdLine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78185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Bakos Attila Károly</dc:creator>
  <cp:lastModifiedBy>Bakos Attila Károly</cp:lastModifiedBy>
  <cp:revision>1</cp:revision>
  <dcterms:created xsi:type="dcterms:W3CDTF">2022-02-16T15:53:47Z</dcterms:created>
  <dcterms:modified xsi:type="dcterms:W3CDTF">2022-02-16T15:54:45Z</dcterms:modified>
</cp:coreProperties>
</file>