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38E1-B905-4692-9899-5E584EA746C4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7370-F8E2-48D5-BD2A-073115A251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0400" y="685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Exit-&gt;Magnify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8" dur="123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9" dur="123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10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11" dur="123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12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0400" y="685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Entrance-&gt;Magnify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apple</cp:lastModifiedBy>
  <cp:revision>2</cp:revision>
  <dcterms:created xsi:type="dcterms:W3CDTF">2009-08-10T02:12:57Z</dcterms:created>
  <dcterms:modified xsi:type="dcterms:W3CDTF">2009-08-10T02:14:46Z</dcterms:modified>
</cp:coreProperties>
</file>