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6" r:id="rId1"/>
  </p:sldMasterIdLst>
  <p:sldIdLst>
    <p:sldId id="256" r:id="rId2"/>
  </p:sldIdLst>
  <p:sldSz cx="5759450" cy="3240088"/>
  <p:notesSz cx="9144000" cy="6858000"/>
  <p:defaultTextStyle>
    <a:defPPr>
      <a:defRPr lang="de-DE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3" autoAdjust="0"/>
    <p:restoredTop sz="94660"/>
  </p:normalViewPr>
  <p:slideViewPr>
    <p:cSldViewPr>
      <p:cViewPr varScale="1">
        <p:scale>
          <a:sx n="177" d="100"/>
          <a:sy n="177" d="100"/>
        </p:scale>
        <p:origin x="49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38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1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Wingdings 2" pitchFamily="18" charset="2"/>
        <a:buChar char="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Wingdings 2" pitchFamily="18" charset="2"/>
        <a:buChar char="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Wingdings 2" pitchFamily="18" charset="2"/>
        <a:buChar char="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Wingdings 2" pitchFamily="18" charset="2"/>
        <a:buChar char="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Wingdings 2" pitchFamily="18" charset="2"/>
        <a:buChar char="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spcBef>
          <a:spcPct val="20000"/>
        </a:spcBef>
        <a:buFont typeface="Wingdings 2" pitchFamily="18" charset="2"/>
        <a:buChar char="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spcBef>
          <a:spcPct val="20000"/>
        </a:spcBef>
        <a:buFont typeface="Wingdings 2" pitchFamily="18" charset="2"/>
        <a:buChar char="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spcBef>
          <a:spcPct val="20000"/>
        </a:spcBef>
        <a:buFont typeface="Wingdings 2" pitchFamily="18" charset="2"/>
        <a:buChar char="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spcBef>
          <a:spcPct val="20000"/>
        </a:spcBef>
        <a:buFont typeface="Wingdings 2" pitchFamily="18" charset="2"/>
        <a:buChar char="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tring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ing"/>
          <p:cNvSpPr/>
          <p:nvPr/>
        </p:nvSpPr>
        <p:spPr>
          <a:xfrm>
            <a:off x="1080000" y="720000"/>
            <a:ext cx="2160000" cy="2160000"/>
          </a:xfrm>
          <a:custGeom>
            <a:avLst/>
            <a:gdLst/>
            <a:ahLst/>
            <a:cxnLst/>
            <a:rect l="0" t="0" r="0" b="0"/>
            <a:pathLst>
              <a:path w="6" h="6">
                <a:moveTo>
                  <a:pt x="3" y="3"/>
                </a:moveTo>
                <a:arcTo wR="3" hR="3" stAng="1800000" swAng="2700000"/>
                <a:close/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Egyéni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Calibri</vt:lpstr>
      <vt:lpstr>Wingdings 2</vt:lpstr>
      <vt:lpstr>Office Theme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2021-01-06T11:06:28Z</dcterms:created>
  <dcterms:modified xsi:type="dcterms:W3CDTF">2021-01-06T11:06:40Z</dcterms:modified>
</cp:coreProperties>
</file>