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DA0C9-682F-42B6-8758-B726257879F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49EF0FF6-4954-42F8-9044-E95087FA1314}">
      <dgm:prSet phldrT="[Tekst]"/>
      <dgm:spPr/>
      <dgm:t>
        <a:bodyPr/>
        <a:lstStyle/>
        <a:p>
          <a:r>
            <a:rPr lang="pl-PL" dirty="0" err="1"/>
            <a:t>Text</a:t>
          </a:r>
          <a:endParaRPr lang="pl-PL" dirty="0"/>
        </a:p>
      </dgm:t>
    </dgm:pt>
    <dgm:pt modelId="{99FD87B5-708E-465E-A1AE-74B2865270F7}" type="parTrans" cxnId="{0B645E1C-2EAE-4C64-B271-0AF541AD9249}">
      <dgm:prSet/>
      <dgm:spPr/>
      <dgm:t>
        <a:bodyPr/>
        <a:lstStyle/>
        <a:p>
          <a:endParaRPr lang="pl-PL"/>
        </a:p>
      </dgm:t>
    </dgm:pt>
    <dgm:pt modelId="{CFC5632C-2073-4C1D-8191-36E4FEE07FC7}" type="sibTrans" cxnId="{0B645E1C-2EAE-4C64-B271-0AF541AD9249}">
      <dgm:prSet/>
      <dgm:spPr/>
      <dgm:t>
        <a:bodyPr/>
        <a:lstStyle/>
        <a:p>
          <a:endParaRPr lang="pl-PL"/>
        </a:p>
      </dgm:t>
    </dgm:pt>
    <dgm:pt modelId="{A67AC038-1473-471A-8B9D-753D62223CF0}">
      <dgm:prSet phldrT="[Tekst]"/>
      <dgm:spPr/>
      <dgm:t>
        <a:bodyPr/>
        <a:lstStyle/>
        <a:p>
          <a:r>
            <a:rPr lang="pl-PL" dirty="0"/>
            <a:t>Was</a:t>
          </a:r>
        </a:p>
      </dgm:t>
    </dgm:pt>
    <dgm:pt modelId="{C3BE3275-75F7-421E-A9D1-BBAEA1D128AF}" type="parTrans" cxnId="{2505BA73-A994-412F-8ACE-C1451B347F40}">
      <dgm:prSet/>
      <dgm:spPr/>
      <dgm:t>
        <a:bodyPr/>
        <a:lstStyle/>
        <a:p>
          <a:endParaRPr lang="pl-PL"/>
        </a:p>
      </dgm:t>
    </dgm:pt>
    <dgm:pt modelId="{D1B699A5-9C1F-490A-A29E-CD2237C21398}" type="sibTrans" cxnId="{2505BA73-A994-412F-8ACE-C1451B347F40}">
      <dgm:prSet/>
      <dgm:spPr/>
      <dgm:t>
        <a:bodyPr/>
        <a:lstStyle/>
        <a:p>
          <a:endParaRPr lang="pl-PL"/>
        </a:p>
      </dgm:t>
    </dgm:pt>
    <dgm:pt modelId="{E98095AB-594E-427C-B460-B2BBC90DB41D}">
      <dgm:prSet phldrT="[Tekst]"/>
      <dgm:spPr/>
      <dgm:t>
        <a:bodyPr/>
        <a:lstStyle/>
        <a:p>
          <a:r>
            <a:rPr lang="pl-PL" dirty="0" err="1"/>
            <a:t>Mirrored</a:t>
          </a:r>
          <a:endParaRPr lang="pl-PL" dirty="0"/>
        </a:p>
      </dgm:t>
    </dgm:pt>
    <dgm:pt modelId="{50237188-A0B2-4ED2-A17A-3B929BFB0D8B}" type="parTrans" cxnId="{149F31F9-D227-4FA5-815C-B4442ABFD2C1}">
      <dgm:prSet/>
      <dgm:spPr/>
      <dgm:t>
        <a:bodyPr/>
        <a:lstStyle/>
        <a:p>
          <a:endParaRPr lang="pl-PL"/>
        </a:p>
      </dgm:t>
    </dgm:pt>
    <dgm:pt modelId="{63F8AE3B-2CD6-49D1-85E5-07B07F18997D}" type="sibTrans" cxnId="{149F31F9-D227-4FA5-815C-B4442ABFD2C1}">
      <dgm:prSet/>
      <dgm:spPr/>
      <dgm:t>
        <a:bodyPr/>
        <a:lstStyle/>
        <a:p>
          <a:endParaRPr lang="pl-PL"/>
        </a:p>
      </dgm:t>
    </dgm:pt>
    <dgm:pt modelId="{A00E7EB7-BF87-4472-AB9A-01B28361D0C9}" type="pres">
      <dgm:prSet presAssocID="{9ECDA0C9-682F-42B6-8758-B726257879FB}" presName="Name0" presStyleCnt="0">
        <dgm:presLayoutVars>
          <dgm:dir/>
          <dgm:resizeHandles val="exact"/>
        </dgm:presLayoutVars>
      </dgm:prSet>
      <dgm:spPr/>
    </dgm:pt>
    <dgm:pt modelId="{93F0BDB9-6AC2-438C-B111-E45C871A82D3}" type="pres">
      <dgm:prSet presAssocID="{9ECDA0C9-682F-42B6-8758-B726257879FB}" presName="bkgdShp" presStyleLbl="alignAccFollowNode1" presStyleIdx="0" presStyleCnt="1"/>
      <dgm:spPr/>
    </dgm:pt>
    <dgm:pt modelId="{60E767D5-7508-4699-AD3D-5F3330BB4E2A}" type="pres">
      <dgm:prSet presAssocID="{9ECDA0C9-682F-42B6-8758-B726257879FB}" presName="linComp" presStyleCnt="0"/>
      <dgm:spPr/>
    </dgm:pt>
    <dgm:pt modelId="{9AF4C8CC-293B-4966-A648-4258A1D10F4A}" type="pres">
      <dgm:prSet presAssocID="{49EF0FF6-4954-42F8-9044-E95087FA1314}" presName="compNode" presStyleCnt="0"/>
      <dgm:spPr/>
    </dgm:pt>
    <dgm:pt modelId="{A81F5B48-4BED-4CA2-BC07-B1E0565129C3}" type="pres">
      <dgm:prSet presAssocID="{49EF0FF6-4954-42F8-9044-E95087FA1314}" presName="node" presStyleLbl="node1" presStyleIdx="0" presStyleCnt="3">
        <dgm:presLayoutVars>
          <dgm:bulletEnabled val="1"/>
        </dgm:presLayoutVars>
      </dgm:prSet>
      <dgm:spPr/>
    </dgm:pt>
    <dgm:pt modelId="{6B2D7C21-9BBD-48AF-B068-DCACB473D625}" type="pres">
      <dgm:prSet presAssocID="{49EF0FF6-4954-42F8-9044-E95087FA1314}" presName="invisiNode" presStyleLbl="node1" presStyleIdx="0" presStyleCnt="3"/>
      <dgm:spPr/>
    </dgm:pt>
    <dgm:pt modelId="{22A3CD1F-D3E8-4352-953A-2A8BF48557A5}" type="pres">
      <dgm:prSet presAssocID="{49EF0FF6-4954-42F8-9044-E95087FA1314}" presName="imagNode" presStyleLbl="fgImgPlace1" presStyleIdx="0" presStyleCnt="3"/>
      <dgm:spPr/>
    </dgm:pt>
    <dgm:pt modelId="{35DCD64A-24C7-48B7-9E90-CB5D983F6823}" type="pres">
      <dgm:prSet presAssocID="{CFC5632C-2073-4C1D-8191-36E4FEE07FC7}" presName="sibTrans" presStyleLbl="sibTrans2D1" presStyleIdx="0" presStyleCnt="0"/>
      <dgm:spPr/>
    </dgm:pt>
    <dgm:pt modelId="{6CF3C3A8-AC26-4C3A-A5AE-83AC904CC638}" type="pres">
      <dgm:prSet presAssocID="{A67AC038-1473-471A-8B9D-753D62223CF0}" presName="compNode" presStyleCnt="0"/>
      <dgm:spPr/>
    </dgm:pt>
    <dgm:pt modelId="{8763F493-628E-4740-95A1-75B6216BA223}" type="pres">
      <dgm:prSet presAssocID="{A67AC038-1473-471A-8B9D-753D62223CF0}" presName="node" presStyleLbl="node1" presStyleIdx="1" presStyleCnt="3">
        <dgm:presLayoutVars>
          <dgm:bulletEnabled val="1"/>
        </dgm:presLayoutVars>
      </dgm:prSet>
      <dgm:spPr/>
    </dgm:pt>
    <dgm:pt modelId="{23BEC57C-7A54-4B3D-835D-1C9451239ED4}" type="pres">
      <dgm:prSet presAssocID="{A67AC038-1473-471A-8B9D-753D62223CF0}" presName="invisiNode" presStyleLbl="node1" presStyleIdx="1" presStyleCnt="3"/>
      <dgm:spPr/>
    </dgm:pt>
    <dgm:pt modelId="{341002CB-86E3-4BEA-B6B0-B514F8AD0E00}" type="pres">
      <dgm:prSet presAssocID="{A67AC038-1473-471A-8B9D-753D62223CF0}" presName="imagNode" presStyleLbl="fgImgPlace1" presStyleIdx="1" presStyleCnt="3"/>
      <dgm:spPr/>
    </dgm:pt>
    <dgm:pt modelId="{CE49B735-5E89-446B-A3A1-B3F87F6E918B}" type="pres">
      <dgm:prSet presAssocID="{D1B699A5-9C1F-490A-A29E-CD2237C21398}" presName="sibTrans" presStyleLbl="sibTrans2D1" presStyleIdx="0" presStyleCnt="0"/>
      <dgm:spPr/>
    </dgm:pt>
    <dgm:pt modelId="{AC0048C5-E0C0-4AD2-98EB-83B508DE9CFB}" type="pres">
      <dgm:prSet presAssocID="{E98095AB-594E-427C-B460-B2BBC90DB41D}" presName="compNode" presStyleCnt="0"/>
      <dgm:spPr/>
    </dgm:pt>
    <dgm:pt modelId="{C9CAFAFD-1363-4AD2-9D39-08D524924E96}" type="pres">
      <dgm:prSet presAssocID="{E98095AB-594E-427C-B460-B2BBC90DB41D}" presName="node" presStyleLbl="node1" presStyleIdx="2" presStyleCnt="3">
        <dgm:presLayoutVars>
          <dgm:bulletEnabled val="1"/>
        </dgm:presLayoutVars>
      </dgm:prSet>
      <dgm:spPr/>
    </dgm:pt>
    <dgm:pt modelId="{C8901933-4A2A-4E50-A1C1-2A681DBFA70E}" type="pres">
      <dgm:prSet presAssocID="{E98095AB-594E-427C-B460-B2BBC90DB41D}" presName="invisiNode" presStyleLbl="node1" presStyleIdx="2" presStyleCnt="3"/>
      <dgm:spPr/>
    </dgm:pt>
    <dgm:pt modelId="{81B2DFD7-652D-4F4D-A4A5-CBAE188262BC}" type="pres">
      <dgm:prSet presAssocID="{E98095AB-594E-427C-B460-B2BBC90DB41D}" presName="imagNode" presStyleLbl="fgImgPlace1" presStyleIdx="2" presStyleCnt="3"/>
      <dgm:spPr/>
    </dgm:pt>
  </dgm:ptLst>
  <dgm:cxnLst>
    <dgm:cxn modelId="{0B645E1C-2EAE-4C64-B271-0AF541AD9249}" srcId="{9ECDA0C9-682F-42B6-8758-B726257879FB}" destId="{49EF0FF6-4954-42F8-9044-E95087FA1314}" srcOrd="0" destOrd="0" parTransId="{99FD87B5-708E-465E-A1AE-74B2865270F7}" sibTransId="{CFC5632C-2073-4C1D-8191-36E4FEE07FC7}"/>
    <dgm:cxn modelId="{4F60E344-4328-43D9-9B33-5E7F90BF8F1F}" type="presOf" srcId="{D1B699A5-9C1F-490A-A29E-CD2237C21398}" destId="{CE49B735-5E89-446B-A3A1-B3F87F6E918B}" srcOrd="0" destOrd="0" presId="urn:microsoft.com/office/officeart/2005/8/layout/pList2"/>
    <dgm:cxn modelId="{248DD548-6874-4D68-A16D-8DD74F83F723}" type="presOf" srcId="{49EF0FF6-4954-42F8-9044-E95087FA1314}" destId="{A81F5B48-4BED-4CA2-BC07-B1E0565129C3}" srcOrd="0" destOrd="0" presId="urn:microsoft.com/office/officeart/2005/8/layout/pList2"/>
    <dgm:cxn modelId="{2505BA73-A994-412F-8ACE-C1451B347F40}" srcId="{9ECDA0C9-682F-42B6-8758-B726257879FB}" destId="{A67AC038-1473-471A-8B9D-753D62223CF0}" srcOrd="1" destOrd="0" parTransId="{C3BE3275-75F7-421E-A9D1-BBAEA1D128AF}" sibTransId="{D1B699A5-9C1F-490A-A29E-CD2237C21398}"/>
    <dgm:cxn modelId="{D618F680-C639-4535-8923-2BE06964AB11}" type="presOf" srcId="{A67AC038-1473-471A-8B9D-753D62223CF0}" destId="{8763F493-628E-4740-95A1-75B6216BA223}" srcOrd="0" destOrd="0" presId="urn:microsoft.com/office/officeart/2005/8/layout/pList2"/>
    <dgm:cxn modelId="{5D6DA08B-1E86-4A40-9B82-593D2CBC58F8}" type="presOf" srcId="{9ECDA0C9-682F-42B6-8758-B726257879FB}" destId="{A00E7EB7-BF87-4472-AB9A-01B28361D0C9}" srcOrd="0" destOrd="0" presId="urn:microsoft.com/office/officeart/2005/8/layout/pList2"/>
    <dgm:cxn modelId="{0DEC94AE-78ED-4CF7-90ED-C152E2889DBB}" type="presOf" srcId="{CFC5632C-2073-4C1D-8191-36E4FEE07FC7}" destId="{35DCD64A-24C7-48B7-9E90-CB5D983F6823}" srcOrd="0" destOrd="0" presId="urn:microsoft.com/office/officeart/2005/8/layout/pList2"/>
    <dgm:cxn modelId="{DC1B60B6-003B-4ECC-8B74-1ED4A845A25E}" type="presOf" srcId="{E98095AB-594E-427C-B460-B2BBC90DB41D}" destId="{C9CAFAFD-1363-4AD2-9D39-08D524924E96}" srcOrd="0" destOrd="0" presId="urn:microsoft.com/office/officeart/2005/8/layout/pList2"/>
    <dgm:cxn modelId="{149F31F9-D227-4FA5-815C-B4442ABFD2C1}" srcId="{9ECDA0C9-682F-42B6-8758-B726257879FB}" destId="{E98095AB-594E-427C-B460-B2BBC90DB41D}" srcOrd="2" destOrd="0" parTransId="{50237188-A0B2-4ED2-A17A-3B929BFB0D8B}" sibTransId="{63F8AE3B-2CD6-49D1-85E5-07B07F18997D}"/>
    <dgm:cxn modelId="{2FD87B1B-C52C-424C-83FF-9EC26DBB7F02}" type="presParOf" srcId="{A00E7EB7-BF87-4472-AB9A-01B28361D0C9}" destId="{93F0BDB9-6AC2-438C-B111-E45C871A82D3}" srcOrd="0" destOrd="0" presId="urn:microsoft.com/office/officeart/2005/8/layout/pList2"/>
    <dgm:cxn modelId="{14F0A5E6-3885-4519-8D65-538C5C61B79E}" type="presParOf" srcId="{A00E7EB7-BF87-4472-AB9A-01B28361D0C9}" destId="{60E767D5-7508-4699-AD3D-5F3330BB4E2A}" srcOrd="1" destOrd="0" presId="urn:microsoft.com/office/officeart/2005/8/layout/pList2"/>
    <dgm:cxn modelId="{1718B1B7-123B-4F76-BACB-0F5AAA0F61A9}" type="presParOf" srcId="{60E767D5-7508-4699-AD3D-5F3330BB4E2A}" destId="{9AF4C8CC-293B-4966-A648-4258A1D10F4A}" srcOrd="0" destOrd="0" presId="urn:microsoft.com/office/officeart/2005/8/layout/pList2"/>
    <dgm:cxn modelId="{1AA84959-A24F-47E2-B47D-75B6781391BD}" type="presParOf" srcId="{9AF4C8CC-293B-4966-A648-4258A1D10F4A}" destId="{A81F5B48-4BED-4CA2-BC07-B1E0565129C3}" srcOrd="0" destOrd="0" presId="urn:microsoft.com/office/officeart/2005/8/layout/pList2"/>
    <dgm:cxn modelId="{37B4F66E-DCD4-42A7-A112-42DF50E3FD7B}" type="presParOf" srcId="{9AF4C8CC-293B-4966-A648-4258A1D10F4A}" destId="{6B2D7C21-9BBD-48AF-B068-DCACB473D625}" srcOrd="1" destOrd="0" presId="urn:microsoft.com/office/officeart/2005/8/layout/pList2"/>
    <dgm:cxn modelId="{58DDB40B-D6B3-4AE4-9A52-6DD8B7EA5528}" type="presParOf" srcId="{9AF4C8CC-293B-4966-A648-4258A1D10F4A}" destId="{22A3CD1F-D3E8-4352-953A-2A8BF48557A5}" srcOrd="2" destOrd="0" presId="urn:microsoft.com/office/officeart/2005/8/layout/pList2"/>
    <dgm:cxn modelId="{C8E64650-F919-4D29-A4FB-0FB1390FF60C}" type="presParOf" srcId="{60E767D5-7508-4699-AD3D-5F3330BB4E2A}" destId="{35DCD64A-24C7-48B7-9E90-CB5D983F6823}" srcOrd="1" destOrd="0" presId="urn:microsoft.com/office/officeart/2005/8/layout/pList2"/>
    <dgm:cxn modelId="{904E483D-3324-4DE3-AB4C-12F2736E6B40}" type="presParOf" srcId="{60E767D5-7508-4699-AD3D-5F3330BB4E2A}" destId="{6CF3C3A8-AC26-4C3A-A5AE-83AC904CC638}" srcOrd="2" destOrd="0" presId="urn:microsoft.com/office/officeart/2005/8/layout/pList2"/>
    <dgm:cxn modelId="{A870CDB5-F929-4CC0-A3EA-C5CF9A483DC3}" type="presParOf" srcId="{6CF3C3A8-AC26-4C3A-A5AE-83AC904CC638}" destId="{8763F493-628E-4740-95A1-75B6216BA223}" srcOrd="0" destOrd="0" presId="urn:microsoft.com/office/officeart/2005/8/layout/pList2"/>
    <dgm:cxn modelId="{3A421E1A-860F-4387-88E1-FE345E9595DE}" type="presParOf" srcId="{6CF3C3A8-AC26-4C3A-A5AE-83AC904CC638}" destId="{23BEC57C-7A54-4B3D-835D-1C9451239ED4}" srcOrd="1" destOrd="0" presId="urn:microsoft.com/office/officeart/2005/8/layout/pList2"/>
    <dgm:cxn modelId="{3E7A605F-8768-4F1A-AF94-E9A40AFF5BC4}" type="presParOf" srcId="{6CF3C3A8-AC26-4C3A-A5AE-83AC904CC638}" destId="{341002CB-86E3-4BEA-B6B0-B514F8AD0E00}" srcOrd="2" destOrd="0" presId="urn:microsoft.com/office/officeart/2005/8/layout/pList2"/>
    <dgm:cxn modelId="{88A9A4CB-F0A2-4C0E-9F8E-FE49833B5F6C}" type="presParOf" srcId="{60E767D5-7508-4699-AD3D-5F3330BB4E2A}" destId="{CE49B735-5E89-446B-A3A1-B3F87F6E918B}" srcOrd="3" destOrd="0" presId="urn:microsoft.com/office/officeart/2005/8/layout/pList2"/>
    <dgm:cxn modelId="{4E32098E-9EA1-4CE9-9431-1C2BAB6566E8}" type="presParOf" srcId="{60E767D5-7508-4699-AD3D-5F3330BB4E2A}" destId="{AC0048C5-E0C0-4AD2-98EB-83B508DE9CFB}" srcOrd="4" destOrd="0" presId="urn:microsoft.com/office/officeart/2005/8/layout/pList2"/>
    <dgm:cxn modelId="{ECB84C5C-8685-43A1-96A1-AA5C328D5DDF}" type="presParOf" srcId="{AC0048C5-E0C0-4AD2-98EB-83B508DE9CFB}" destId="{C9CAFAFD-1363-4AD2-9D39-08D524924E96}" srcOrd="0" destOrd="0" presId="urn:microsoft.com/office/officeart/2005/8/layout/pList2"/>
    <dgm:cxn modelId="{78E0AF2B-354E-409F-935C-B14128A6715C}" type="presParOf" srcId="{AC0048C5-E0C0-4AD2-98EB-83B508DE9CFB}" destId="{C8901933-4A2A-4E50-A1C1-2A681DBFA70E}" srcOrd="1" destOrd="0" presId="urn:microsoft.com/office/officeart/2005/8/layout/pList2"/>
    <dgm:cxn modelId="{108870F0-C39B-457A-9952-A459251FD337}" type="presParOf" srcId="{AC0048C5-E0C0-4AD2-98EB-83B508DE9CFB}" destId="{81B2DFD7-652D-4F4D-A4A5-CBAE188262B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0BDB9-6AC2-438C-B111-E45C871A82D3}">
      <dsp:nvSpPr>
        <dsp:cNvPr id="0" name=""/>
        <dsp:cNvSpPr/>
      </dsp:nvSpPr>
      <dsp:spPr>
        <a:xfrm>
          <a:off x="0" y="0"/>
          <a:ext cx="8128000" cy="2438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3CD1F-D3E8-4352-953A-2A8BF48557A5}">
      <dsp:nvSpPr>
        <dsp:cNvPr id="0" name=""/>
        <dsp:cNvSpPr/>
      </dsp:nvSpPr>
      <dsp:spPr>
        <a:xfrm>
          <a:off x="243839" y="325120"/>
          <a:ext cx="2387600" cy="178816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5B48-4BED-4CA2-BC07-B1E0565129C3}">
      <dsp:nvSpPr>
        <dsp:cNvPr id="0" name=""/>
        <dsp:cNvSpPr/>
      </dsp:nvSpPr>
      <dsp:spPr>
        <a:xfrm rot="10800000">
          <a:off x="24383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/>
            <a:t>Text</a:t>
          </a:r>
          <a:endParaRPr lang="pl-PL" sz="3600" kern="1200" dirty="0"/>
        </a:p>
      </dsp:txBody>
      <dsp:txXfrm rot="10800000">
        <a:off x="317266" y="2438400"/>
        <a:ext cx="2240746" cy="2906839"/>
      </dsp:txXfrm>
    </dsp:sp>
    <dsp:sp modelId="{341002CB-86E3-4BEA-B6B0-B514F8AD0E00}">
      <dsp:nvSpPr>
        <dsp:cNvPr id="0" name=""/>
        <dsp:cNvSpPr/>
      </dsp:nvSpPr>
      <dsp:spPr>
        <a:xfrm>
          <a:off x="2870200" y="325120"/>
          <a:ext cx="2387600" cy="178816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F493-628E-4740-95A1-75B6216BA223}">
      <dsp:nvSpPr>
        <dsp:cNvPr id="0" name=""/>
        <dsp:cNvSpPr/>
      </dsp:nvSpPr>
      <dsp:spPr>
        <a:xfrm rot="10800000">
          <a:off x="2870200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Was</a:t>
          </a:r>
        </a:p>
      </dsp:txBody>
      <dsp:txXfrm rot="10800000">
        <a:off x="2943627" y="2438400"/>
        <a:ext cx="2240746" cy="2906839"/>
      </dsp:txXfrm>
    </dsp:sp>
    <dsp:sp modelId="{81B2DFD7-652D-4F4D-A4A5-CBAE188262BC}">
      <dsp:nvSpPr>
        <dsp:cNvPr id="0" name=""/>
        <dsp:cNvSpPr/>
      </dsp:nvSpPr>
      <dsp:spPr>
        <a:xfrm>
          <a:off x="5496559" y="325120"/>
          <a:ext cx="2387600" cy="178816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AFAFD-1363-4AD2-9D39-08D524924E96}">
      <dsp:nvSpPr>
        <dsp:cNvPr id="0" name=""/>
        <dsp:cNvSpPr/>
      </dsp:nvSpPr>
      <dsp:spPr>
        <a:xfrm rot="10800000">
          <a:off x="549655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/>
            <a:t>Mirrored</a:t>
          </a:r>
          <a:endParaRPr lang="pl-PL" sz="3600" kern="1200" dirty="0"/>
        </a:p>
      </dsp:txBody>
      <dsp:txXfrm rot="10800000">
        <a:off x="5569986" y="2438400"/>
        <a:ext cx="2240746" cy="2906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6FB17B-9E2A-4CEC-835C-B5B471F9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07D03C-3EF3-4F1E-9419-7CB61345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1287D6-74A9-4FB3-B095-BF20FED2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6320BF-FA6F-4203-9B4A-3F97669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DDA6CE-EBB1-4C91-8FFB-06D1F64A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3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F5217-C84B-4778-A2AA-689BBAFF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4A0C9E6-FAF2-4C6A-9CD4-EBC16682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D17481-0206-4B40-B59A-9B0B43E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C046B5-A21D-41F1-BE38-8DA4AD62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E3E347-501E-4785-B78F-F80C85FC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6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8031CE-4974-4F7E-ABDE-C2D25960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2B0AAD-B49E-4196-ACE7-7E5A846E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E18814-6D6D-4EA8-A48D-20C002FD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158596-5185-43F0-895B-A554A536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BE3E0D-8245-464F-BD79-CA193F39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1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3E7BD7-CBB3-4947-B579-A15E6A6A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89B70-E537-40D8-A5F4-191D51D4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D3ADE2-35F5-4F56-B8BF-1609383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7A8480-B922-48C5-B053-B8380393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738D4A-46A4-480D-B2B4-CC4429F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A6433-C762-48B6-B018-6C191503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711049-E08A-44D4-8782-822DEC2C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80C488-7EFF-449F-A3E9-97E71CA5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22A18C-2504-449A-A289-F424417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E7790F-0FB3-435D-B9A4-C69DE83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1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9F4F26-F2F1-43AA-9F56-0E12BEA1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8948E1-6FE1-40F0-B69D-60E381E8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BDE006-9B4D-4B81-93DE-6576DE3C1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C6C80F-26F4-42B3-AFE3-AFFCBA9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9584EE-0740-4DCB-AD09-F28771E5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6ECFA4-9EC0-40A3-9F4C-B05C4B19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C6CFE-7B2E-408B-AC3F-AE7D452E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D97517-524B-47C6-8065-373095FA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E86779-EA9C-4DEB-A112-0BC156E0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38485E7-E618-44F7-8B89-94F60B38B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9FED8C5-FE92-4811-81DF-89166B499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6290673-CD17-49C2-9366-2580EE34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6647380-237C-468A-99FA-5ECEBD11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90127D6-359A-4A3D-A2F8-B1B1E5B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0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E0753-A9FA-40D1-AC8B-31D72AD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C1A14BC-C55B-4346-94A2-FB3FDED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5BAE912-1679-4272-BDC7-D6B4E89D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6FC13F-6488-4FE5-BB46-916531BD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77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8B9F2A-A6A9-480F-B45A-18C22728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3B998D9-4B5A-4DBF-A2F6-86F078D4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A39168-F17F-443D-9073-D199202C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9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E18EC-78B3-4D00-9607-9ADFE09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64CC-DD76-4FAB-A79A-5B6B21DE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56B97C-824B-4A40-B4D6-156BE3DE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330065-9E8B-47F4-AA52-C50F8E89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0E1B48-7CC0-418C-B1C7-DACBB1A4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6758C7-3965-4CE0-A9C5-83106E3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2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B0E7E-298F-41B1-A842-D6628B32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D45E24-0742-4023-AFA1-4AFB6CD8D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1AF9FFE-0E4C-41F0-A47A-0A0A4431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4C233B-2810-49F2-8459-6B54A94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A217B9-CED8-4DB9-A5B6-B2A8163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0080E4-821F-4AE0-94D1-28FE0BDE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5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C48AEC9-EB59-4DFD-81C3-0279FE87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924F22-6340-4DDC-9739-AA21CCB2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25A516-4714-456A-97B8-79317D0B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239A-5EC0-496A-9466-9F99847405E1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B3C1EC-FC67-44FD-9477-8AF136C8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BFCEA8-14CF-40A1-9445-1F53AB51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376-664A-4222-ADB0-FB23915609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3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0D39C3-EFCB-4B2F-8C7B-BB4E0EA0D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3047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242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Panoramiczny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8</cp:revision>
  <dcterms:created xsi:type="dcterms:W3CDTF">2017-10-05T17:41:18Z</dcterms:created>
  <dcterms:modified xsi:type="dcterms:W3CDTF">2017-10-05T18:14:28Z</dcterms:modified>
</cp:coreProperties>
</file>