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26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8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11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D6612E-4D8A-413B-A95A-1908F5E6C98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808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6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7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tr-TR" dirty="0" smtClean="0"/>
              <a:t>Aaa</a:t>
            </a:r>
          </a:p>
          <a:p>
            <a:pPr marL="285750" indent="-285750">
              <a:buBlip>
                <a:blip r:embed="rId3"/>
              </a:buBlip>
            </a:pPr>
            <a:r>
              <a:rPr lang="tr-TR" dirty="0" smtClean="0"/>
              <a:t>Bbb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5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Kullanıcısı</dc:creator>
  <cp:lastModifiedBy>Windows Kullanıcısı</cp:lastModifiedBy>
  <cp:revision>3</cp:revision>
  <dcterms:created xsi:type="dcterms:W3CDTF">2020-11-10T20:58:38Z</dcterms:created>
  <dcterms:modified xsi:type="dcterms:W3CDTF">2020-11-11T10:21:46Z</dcterms:modified>
</cp:coreProperties>
</file>