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1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8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4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6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8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5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99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3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65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01D9-F252-4089-88F2-A4654CAA4203}" type="datetimeFigureOut">
              <a:rPr lang="hu-HU" smtClean="0"/>
              <a:t>2019. 03. 20.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71CB-956E-4F1C-9D3E-1E0B922F99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2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0058400" cy="56550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17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1</cp:revision>
  <dcterms:created xsi:type="dcterms:W3CDTF">2019-03-20T16:08:14Z</dcterms:created>
  <dcterms:modified xsi:type="dcterms:W3CDTF">2019-03-20T16:14:16Z</dcterms:modified>
</cp:coreProperties>
</file>