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8E680-8E4C-3DEF-F6AA-E9B291B8AC0C}" v="14" dt="2025-02-23T09:22:19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2D8459-EC45-AAFF-33A0-3ACC270D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7310"/>
              </p:ext>
            </p:extLst>
          </p:nvPr>
        </p:nvGraphicFramePr>
        <p:xfrm>
          <a:off x="4381500" y="1955131"/>
          <a:ext cx="3019380" cy="204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380">
                  <a:extLst>
                    <a:ext uri="{9D8B030D-6E8A-4147-A177-3AD203B41FA5}">
                      <a16:colId xmlns:a16="http://schemas.microsoft.com/office/drawing/2014/main" val="4044466150"/>
                    </a:ext>
                  </a:extLst>
                </a:gridCol>
              </a:tblGrid>
              <a:tr h="20405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>
                      <a:solidFill>
                        <a:srgbClr val="2670C9">
                          <a:alpha val="0"/>
                        </a:srgbClr>
                      </a:solidFill>
                    </a:lnL>
                    <a:lnR w="38100">
                      <a:solidFill>
                        <a:srgbClr val="2670C9"/>
                      </a:solidFill>
                    </a:lnR>
                    <a:lnT w="38100">
                      <a:solidFill>
                        <a:srgbClr val="2670C9"/>
                      </a:solidFill>
                    </a:lnT>
                    <a:lnB w="38100">
                      <a:solidFill>
                        <a:srgbClr val="2670C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4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</cp:revision>
  <dcterms:created xsi:type="dcterms:W3CDTF">2013-07-15T20:26:40Z</dcterms:created>
  <dcterms:modified xsi:type="dcterms:W3CDTF">2025-02-23T09:22:29Z</dcterms:modified>
</cp:coreProperties>
</file>