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4586"/>
  </p:normalViewPr>
  <p:slideViewPr>
    <p:cSldViewPr snapToGrid="0" snapToObjects="1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idx="1"/>
          </p:nvPr>
        </p:nvSpPr>
        <p:spPr>
          <a:xfrm>
            <a:off x="335836" y="1520825"/>
            <a:ext cx="11521202" cy="4787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First level</a:t>
            </a:r>
            <a:br>
              <a:rPr lang="en-US" noProof="0" dirty="0"/>
            </a:br>
            <a:r>
              <a:rPr lang="en-US" noProof="0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5835" y="825180"/>
            <a:ext cx="11520488" cy="300037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latin typeface="Noto Sans" charset="0"/>
                <a:ea typeface="Noto Sans" charset="0"/>
                <a:cs typeface="Noto Sans" charset="0"/>
              </a:defRPr>
            </a:lvl1pPr>
          </a:lstStyle>
          <a:p>
            <a:pPr lvl="0"/>
            <a:r>
              <a:rPr lang="en-US" noProof="0" dirty="0"/>
              <a:t>Subtitle</a:t>
            </a:r>
          </a:p>
        </p:txBody>
      </p:sp>
      <p:pic>
        <p:nvPicPr>
          <p:cNvPr id="12" name="Bild 11"/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834" y="176759"/>
            <a:ext cx="11880000" cy="25200"/>
          </a:xfrm>
          <a:prstGeom prst="rect">
            <a:avLst/>
          </a:prstGeom>
        </p:spPr>
      </p:pic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5835" y="297782"/>
            <a:ext cx="11521203" cy="45561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 dirty="0"/>
              <a:t>Insert page title</a:t>
            </a:r>
          </a:p>
        </p:txBody>
      </p:sp>
    </p:spTree>
    <p:extLst>
      <p:ext uri="{BB962C8B-B14F-4D97-AF65-F5344CB8AC3E}">
        <p14:creationId xmlns:p14="http://schemas.microsoft.com/office/powerpoint/2010/main" val="84100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70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rgbClr val="021B45"/>
          </a:solidFill>
          <a:latin typeface="Noto Sans" charset="0"/>
          <a:ea typeface="Noto Sans" charset="0"/>
          <a:cs typeface="Noto Sans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rgbClr val="5684AA"/>
        </a:buClr>
        <a:buSzTx/>
        <a:buFont typeface="Arial" charset="0"/>
        <a:buNone/>
        <a:tabLst/>
        <a:defRPr sz="2000" b="0" i="0" kern="1200">
          <a:solidFill>
            <a:srgbClr val="021B45"/>
          </a:solidFill>
          <a:latin typeface="Noto Sans" charset="0"/>
          <a:ea typeface="Noto Sans" charset="0"/>
          <a:cs typeface="Noto Sans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b="0" i="0" kern="1200">
          <a:solidFill>
            <a:srgbClr val="666666"/>
          </a:solidFill>
          <a:latin typeface="Noto Sans" charset="0"/>
          <a:ea typeface="Noto Sans" charset="0"/>
          <a:cs typeface="Noto Sans" charset="0"/>
        </a:defRPr>
      </a:lvl2pPr>
      <a:lvl3pPr marL="184150" indent="-184150" algn="l" defTabSz="914400" rtl="0" eaLnBrk="1" latinLnBrk="0" hangingPunct="1">
        <a:lnSpc>
          <a:spcPct val="90000"/>
        </a:lnSpc>
        <a:spcBef>
          <a:spcPts val="500"/>
        </a:spcBef>
        <a:buClr>
          <a:srgbClr val="5684AA"/>
        </a:buClr>
        <a:buFont typeface="Wingdings" charset="2"/>
        <a:buChar char="§"/>
        <a:tabLst/>
        <a:defRPr sz="1800" b="0" i="0" kern="1200">
          <a:solidFill>
            <a:srgbClr val="021B45"/>
          </a:solidFill>
          <a:latin typeface="Noto Sans" charset="0"/>
          <a:ea typeface="Noto Sans" charset="0"/>
          <a:cs typeface="Noto Sans" charset="0"/>
        </a:defRPr>
      </a:lvl3pPr>
      <a:lvl4pPr marL="541338" indent="-185738" algn="l" defTabSz="914400" rtl="0" eaLnBrk="1" latinLnBrk="0" hangingPunct="1">
        <a:lnSpc>
          <a:spcPct val="90000"/>
        </a:lnSpc>
        <a:spcBef>
          <a:spcPts val="500"/>
        </a:spcBef>
        <a:buClr>
          <a:srgbClr val="5684AA"/>
        </a:buClr>
        <a:buFont typeface="Wingdings" charset="2"/>
        <a:buChar char="§"/>
        <a:tabLst/>
        <a:defRPr sz="1600" b="0" i="0" kern="1200">
          <a:solidFill>
            <a:srgbClr val="021B45"/>
          </a:solidFill>
          <a:latin typeface="Noto Sans" charset="0"/>
          <a:ea typeface="Noto Sans" charset="0"/>
          <a:cs typeface="Noto Sans" charset="0"/>
        </a:defRPr>
      </a:lvl4pPr>
      <a:lvl5pPr marL="898525" indent="-185738" algn="l" defTabSz="914400" rtl="0" eaLnBrk="1" latinLnBrk="0" hangingPunct="1">
        <a:lnSpc>
          <a:spcPct val="90000"/>
        </a:lnSpc>
        <a:spcBef>
          <a:spcPts val="500"/>
        </a:spcBef>
        <a:buClr>
          <a:srgbClr val="5684AA"/>
        </a:buClr>
        <a:buFont typeface="Wingdings" charset="2"/>
        <a:buChar char="§"/>
        <a:tabLst/>
        <a:defRPr sz="1600" b="0" i="0" kern="1200">
          <a:solidFill>
            <a:srgbClr val="021B45"/>
          </a:solidFill>
          <a:latin typeface="Noto Sans" charset="0"/>
          <a:ea typeface="Noto Sans" charset="0"/>
          <a:cs typeface="Noto San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958">
          <p15:clr>
            <a:srgbClr val="F26B43"/>
          </p15:clr>
        </p15:guide>
        <p15:guide id="6" orient="horz" pos="3974">
          <p15:clr>
            <a:srgbClr val="F26B43"/>
          </p15:clr>
        </p15:guide>
        <p15:guide id="7" pos="5881">
          <p15:clr>
            <a:srgbClr val="F26B43"/>
          </p15:clr>
        </p15:guide>
        <p15:guide id="8" orient="horz" pos="42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75D361-8BDE-54D9-A7E5-E98849C7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BE4412-F95F-C69C-F7C6-F8FBEAF4E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2928"/>
      </p:ext>
    </p:extLst>
  </p:cSld>
  <p:clrMapOvr>
    <a:masterClrMapping/>
  </p:clrMapOvr>
</p:sld>
</file>

<file path=ppt/theme/theme1.xml><?xml version="1.0" encoding="utf-8"?>
<a:theme xmlns:a="http://schemas.openxmlformats.org/drawingml/2006/main" name="Main Slidemaster">
  <a:themeElements>
    <a:clrScheme name="SAP TNT Colors">
      <a:dk1>
        <a:srgbClr val="666666"/>
      </a:dk1>
      <a:lt1>
        <a:srgbClr val="FFFFFF"/>
      </a:lt1>
      <a:dk2>
        <a:srgbClr val="2DABB3"/>
      </a:dk2>
      <a:lt2>
        <a:srgbClr val="FFFFFF"/>
      </a:lt2>
      <a:accent1>
        <a:srgbClr val="999999"/>
      </a:accent1>
      <a:accent2>
        <a:srgbClr val="2DABB3"/>
      </a:accent2>
      <a:accent3>
        <a:srgbClr val="009DE0"/>
      </a:accent3>
      <a:accent4>
        <a:srgbClr val="CC1919"/>
      </a:accent4>
      <a:accent5>
        <a:srgbClr val="D14900"/>
      </a:accent5>
      <a:accent6>
        <a:srgbClr val="007833"/>
      </a:accent6>
      <a:hlink>
        <a:srgbClr val="009DE0"/>
      </a:hlink>
      <a:folHlink>
        <a:srgbClr val="AB218E"/>
      </a:folHlink>
    </a:clrScheme>
    <a:fontScheme name="Office">
      <a:majorFont>
        <a:latin typeface="Noto Sans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P_TNT_2015_16x9_05" id="{8B6897BF-60FD-6A47-9855-37255C76D447}" vid="{595897D1-3246-3241-9C24-FC090D136C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Noto Sans</vt:lpstr>
      <vt:lpstr>Noto Sans</vt:lpstr>
      <vt:lpstr>Noto Sans</vt:lpstr>
      <vt:lpstr>Wingdings</vt:lpstr>
      <vt:lpstr>Main Slidemaster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 1</dc:title>
  <dc:creator>Wong, Joseph</dc:creator>
  <cp:lastModifiedBy>Administrator</cp:lastModifiedBy>
  <cp:revision>3</cp:revision>
  <dcterms:created xsi:type="dcterms:W3CDTF">2018-08-09T18:43:31Z</dcterms:created>
  <dcterms:modified xsi:type="dcterms:W3CDTF">2023-10-31T12:37:23Z</dcterms:modified>
</cp:coreProperties>
</file>