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3E774-99BA-4A5F-A500-629FE31F377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FD82F53-3275-4099-97B6-0736F8EA0FAE}">
      <dgm:prSet phldrT="[Text]"/>
      <dgm:spPr/>
      <dgm:t>
        <a:bodyPr/>
        <a:lstStyle/>
        <a:p>
          <a:r>
            <a:rPr lang="pl-PL" dirty="0" smtClean="0"/>
            <a:t>first</a:t>
          </a:r>
          <a:endParaRPr lang="pl-PL" dirty="0"/>
        </a:p>
      </dgm:t>
    </dgm:pt>
    <dgm:pt modelId="{4EDBE798-994A-49AF-8044-347DB6F7A9EE}" type="parTrans" cxnId="{E30FAB2B-E949-451B-8393-83E143538DB8}">
      <dgm:prSet/>
      <dgm:spPr/>
      <dgm:t>
        <a:bodyPr/>
        <a:lstStyle/>
        <a:p>
          <a:endParaRPr lang="pl-PL"/>
        </a:p>
      </dgm:t>
    </dgm:pt>
    <dgm:pt modelId="{D4A30AC1-A394-4B2F-9FA1-E6482FA3A318}" type="sibTrans" cxnId="{E30FAB2B-E949-451B-8393-83E143538DB8}">
      <dgm:prSet/>
      <dgm:spPr/>
      <dgm:t>
        <a:bodyPr/>
        <a:lstStyle/>
        <a:p>
          <a:endParaRPr lang="pl-PL"/>
        </a:p>
      </dgm:t>
    </dgm:pt>
    <dgm:pt modelId="{80F3E2D7-F9AC-466A-AE25-2707D8EF1655}">
      <dgm:prSet phldrT="[Text]"/>
      <dgm:spPr/>
      <dgm:t>
        <a:bodyPr/>
        <a:lstStyle/>
        <a:p>
          <a:r>
            <a:rPr lang="pl-PL" dirty="0" smtClean="0"/>
            <a:t>second</a:t>
          </a:r>
          <a:endParaRPr lang="pl-PL" dirty="0"/>
        </a:p>
      </dgm:t>
    </dgm:pt>
    <dgm:pt modelId="{7636A919-4876-4B57-9BEA-649171CADD46}" type="parTrans" cxnId="{7B07E74E-6C8A-4DD9-9A49-9C25171697FA}">
      <dgm:prSet/>
      <dgm:spPr/>
      <dgm:t>
        <a:bodyPr/>
        <a:lstStyle/>
        <a:p>
          <a:endParaRPr lang="pl-PL"/>
        </a:p>
      </dgm:t>
    </dgm:pt>
    <dgm:pt modelId="{5D3F1F24-1A80-4EAD-AF78-1A10B6A4368A}" type="sibTrans" cxnId="{7B07E74E-6C8A-4DD9-9A49-9C25171697FA}">
      <dgm:prSet/>
      <dgm:spPr/>
      <dgm:t>
        <a:bodyPr/>
        <a:lstStyle/>
        <a:p>
          <a:endParaRPr lang="pl-PL"/>
        </a:p>
      </dgm:t>
    </dgm:pt>
    <dgm:pt modelId="{DB96CE60-1138-41C2-9082-2928119BEAD6}" type="pres">
      <dgm:prSet presAssocID="{8C73E774-99BA-4A5F-A500-629FE31F37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0D328D21-B60B-4EDC-8099-85722A0ABDF2}" type="pres">
      <dgm:prSet presAssocID="{FFD82F53-3275-4099-97B6-0736F8EA0FA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9DEBB32-27D3-47F4-9F72-E121689CB404}" type="pres">
      <dgm:prSet presAssocID="{D4A30AC1-A394-4B2F-9FA1-E6482FA3A318}" presName="parTxOnlySpace" presStyleCnt="0"/>
      <dgm:spPr/>
    </dgm:pt>
    <dgm:pt modelId="{C6B5CDD8-DC08-4AC8-BDF0-EFE8381D10D2}" type="pres">
      <dgm:prSet presAssocID="{80F3E2D7-F9AC-466A-AE25-2707D8EF165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FB3ECC8-B369-4D58-BB1B-7D28055AE27A}" type="presOf" srcId="{8C73E774-99BA-4A5F-A500-629FE31F3779}" destId="{DB96CE60-1138-41C2-9082-2928119BEAD6}" srcOrd="0" destOrd="0" presId="urn:microsoft.com/office/officeart/2005/8/layout/chevron1"/>
    <dgm:cxn modelId="{E30FAB2B-E949-451B-8393-83E143538DB8}" srcId="{8C73E774-99BA-4A5F-A500-629FE31F3779}" destId="{FFD82F53-3275-4099-97B6-0736F8EA0FAE}" srcOrd="0" destOrd="0" parTransId="{4EDBE798-994A-49AF-8044-347DB6F7A9EE}" sibTransId="{D4A30AC1-A394-4B2F-9FA1-E6482FA3A318}"/>
    <dgm:cxn modelId="{7B07E74E-6C8A-4DD9-9A49-9C25171697FA}" srcId="{8C73E774-99BA-4A5F-A500-629FE31F3779}" destId="{80F3E2D7-F9AC-466A-AE25-2707D8EF1655}" srcOrd="1" destOrd="0" parTransId="{7636A919-4876-4B57-9BEA-649171CADD46}" sibTransId="{5D3F1F24-1A80-4EAD-AF78-1A10B6A4368A}"/>
    <dgm:cxn modelId="{185F6AC7-E94B-4192-BD8C-BC048C6A9D70}" type="presOf" srcId="{FFD82F53-3275-4099-97B6-0736F8EA0FAE}" destId="{0D328D21-B60B-4EDC-8099-85722A0ABDF2}" srcOrd="0" destOrd="0" presId="urn:microsoft.com/office/officeart/2005/8/layout/chevron1"/>
    <dgm:cxn modelId="{85B18D5D-ED0A-4A3E-86D1-5D07328504AC}" type="presOf" srcId="{80F3E2D7-F9AC-466A-AE25-2707D8EF1655}" destId="{C6B5CDD8-DC08-4AC8-BDF0-EFE8381D10D2}" srcOrd="0" destOrd="0" presId="urn:microsoft.com/office/officeart/2005/8/layout/chevron1"/>
    <dgm:cxn modelId="{DA23A85E-D566-45FA-A376-473AAF31928C}" type="presParOf" srcId="{DB96CE60-1138-41C2-9082-2928119BEAD6}" destId="{0D328D21-B60B-4EDC-8099-85722A0ABDF2}" srcOrd="0" destOrd="0" presId="urn:microsoft.com/office/officeart/2005/8/layout/chevron1"/>
    <dgm:cxn modelId="{91DF8983-36AB-4136-B00B-E6E1A2537B1A}" type="presParOf" srcId="{DB96CE60-1138-41C2-9082-2928119BEAD6}" destId="{39DEBB32-27D3-47F4-9F72-E121689CB404}" srcOrd="1" destOrd="0" presId="urn:microsoft.com/office/officeart/2005/8/layout/chevron1"/>
    <dgm:cxn modelId="{B6970B5E-2D0E-4C2E-BFA0-B799E90BE382}" type="presParOf" srcId="{DB96CE60-1138-41C2-9082-2928119BEAD6}" destId="{C6B5CDD8-DC08-4AC8-BDF0-EFE8381D10D2}" srcOrd="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613E-5BEF-41FB-9A5C-630A3776E609}" type="datetimeFigureOut">
              <a:rPr lang="pl-PL" smtClean="0"/>
              <a:pPr/>
              <a:t>2017-08-19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231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AdSK</cp:lastModifiedBy>
  <cp:revision>7</cp:revision>
  <dcterms:created xsi:type="dcterms:W3CDTF">2017-08-19T08:44:56Z</dcterms:created>
  <dcterms:modified xsi:type="dcterms:W3CDTF">2017-08-19T11:26:05Z</dcterms:modified>
</cp:coreProperties>
</file>