
<file path=[Content_Types].xml><?xml version="1.0" encoding="utf-8"?>
<Types xmlns="http://schemas.openxmlformats.org/package/2006/content-types"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D659-C246-4E73-A6F0-BE63A98D6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7F66D-687B-4EDB-9B0E-66E828CE6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CCF79-9433-4491-9009-F44CC86B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D368-30EF-4690-BB12-D8470CE7EBAA}" type="datetimeFigureOut">
              <a:rPr lang="hu-HU" smtClean="0"/>
              <a:t>2017.08.09.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4C7AC-47F7-4C88-887F-A4A6B7E0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A514C-2443-4480-A19F-62FFA924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4409-9E25-4852-B2B4-F2D3E91B2E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796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30EE-9615-4CB3-B556-64CDC9CA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DD887-1FFA-4E15-80F2-21D00E96E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23C12-EA13-432B-AF4D-66007E4D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D368-30EF-4690-BB12-D8470CE7EBAA}" type="datetimeFigureOut">
              <a:rPr lang="hu-HU" smtClean="0"/>
              <a:t>2017.08.09.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3576F-E053-45BF-B710-E6ACEC5C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5ED58-5B11-481F-96FC-1BFE89E9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4409-9E25-4852-B2B4-F2D3E91B2E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547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908A3C-0841-4BCE-8E5F-34667D19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244D4-14A8-4B68-B42D-9C2E7A657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16D87-3175-4B07-83AC-55633CF2C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D368-30EF-4690-BB12-D8470CE7EBAA}" type="datetimeFigureOut">
              <a:rPr lang="hu-HU" smtClean="0"/>
              <a:t>2017.08.09.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E5806-2988-4848-9B6C-F90C0C55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3BE44-0F87-4DDD-9A1A-ABD30700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4409-9E25-4852-B2B4-F2D3E91B2E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426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DBB7-9F57-4ED6-B142-83341781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D2B98-339B-4402-A123-695E1E851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A5427-8783-4033-B2EE-9FDCDE4C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D368-30EF-4690-BB12-D8470CE7EBAA}" type="datetimeFigureOut">
              <a:rPr lang="hu-HU" smtClean="0"/>
              <a:t>2017.08.09.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32A46-4053-4B54-B63B-16CE59E0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20D78-F702-49AF-AA24-9E3BCFBC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4409-9E25-4852-B2B4-F2D3E91B2E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147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F6C0-F4CB-42C0-AE18-CA63B7B8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AD96E-6F28-4149-9C59-E9F255391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267E0-2489-457F-AB07-0AAF43AD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D368-30EF-4690-BB12-D8470CE7EBAA}" type="datetimeFigureOut">
              <a:rPr lang="hu-HU" smtClean="0"/>
              <a:t>2017.08.09.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661C4-E607-47F5-BF36-4B8A483B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BBDA3-A376-4DD9-B247-AD72D488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4409-9E25-4852-B2B4-F2D3E91B2E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062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84D3-C82A-4C1F-94DF-571A7ECF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B948F-7947-4117-B215-EEB0EE105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179F2-4A9A-4EE3-9ADB-5BD2A2366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6247A-F5BF-4D3A-AF6B-F075366A8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D368-30EF-4690-BB12-D8470CE7EBAA}" type="datetimeFigureOut">
              <a:rPr lang="hu-HU" smtClean="0"/>
              <a:t>2017.08.09.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9E951-BD1B-4ED3-8ADB-1F35C753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7B730-F1CB-44D0-B3F1-7B1409F8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4409-9E25-4852-B2B4-F2D3E91B2E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432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54A1-C870-4F1D-BC21-E93E0EAB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42E53-D29D-4B6F-BE18-F389815C2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D54CF-C783-4F27-AFF4-89E58E91D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E6E94-7B6D-44DB-B9C9-56AF25342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F9AD8-30F8-42D6-8070-3C32A7EDC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C6B362-6BA0-49D9-BF3C-8B03B5FE2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D368-30EF-4690-BB12-D8470CE7EBAA}" type="datetimeFigureOut">
              <a:rPr lang="hu-HU" smtClean="0"/>
              <a:t>2017.08.09.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749A4-7B40-4EDE-9CD0-1848D531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AB77A3-E913-47A0-A493-094E1E7B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4409-9E25-4852-B2B4-F2D3E91B2E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71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CE83-5F45-410F-BA74-A850E0CC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1AFF0-C45D-45A9-A66B-7C0E72A9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D368-30EF-4690-BB12-D8470CE7EBAA}" type="datetimeFigureOut">
              <a:rPr lang="hu-HU" smtClean="0"/>
              <a:t>2017.08.09.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92DE0-B9C5-470F-A781-2F5EE1B78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5E5A8-DD40-44E4-9726-D24C45AA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4409-9E25-4852-B2B4-F2D3E91B2E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178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E5E9C-15C1-4896-ABE6-A501C8F1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D368-30EF-4690-BB12-D8470CE7EBAA}" type="datetimeFigureOut">
              <a:rPr lang="hu-HU" smtClean="0"/>
              <a:t>2017.08.09.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EB048-888D-491F-AF96-E94B866B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9C150-FE35-4AE8-8FB0-90E251ED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4409-9E25-4852-B2B4-F2D3E91B2E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008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DE7F-67D8-4911-A3F1-D3A6707E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EE9E4-2691-45BE-89D9-D4CEE0EDC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43F52-5C04-4648-9D41-3705A676F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72EC6-617E-4768-93FE-29915C65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D368-30EF-4690-BB12-D8470CE7EBAA}" type="datetimeFigureOut">
              <a:rPr lang="hu-HU" smtClean="0"/>
              <a:t>2017.08.09.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B56EE-AF07-4F61-A55F-B7F08D1A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30802-EE58-4648-BE13-33A960B7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4409-9E25-4852-B2B4-F2D3E91B2E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588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4D306-D40C-4375-9BA4-4612DBA9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352A4-F226-4601-A4DC-9CC9721CA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B77BD-068F-423C-A57A-74C2D7E29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34F6A-1D77-421E-9568-59B93BFB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D368-30EF-4690-BB12-D8470CE7EBAA}" type="datetimeFigureOut">
              <a:rPr lang="hu-HU" smtClean="0"/>
              <a:t>2017.08.09.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5F1F7-1262-4377-B901-4E7E866A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27C4F-B832-4599-8E93-3D9121CC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4409-9E25-4852-B2B4-F2D3E91B2E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912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750AF-8CB6-4AB4-877F-FAC724743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1189B-5FEC-477C-B715-09BB5209A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96862-F965-4A81-96D2-FCA93D6BF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0D368-30EF-4690-BB12-D8470CE7EBAA}" type="datetimeFigureOut">
              <a:rPr lang="hu-HU" smtClean="0"/>
              <a:t>2017.08.09.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E2C88-12C2-4953-9AE0-261204C78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E9645-1034-4433-83F0-D18C64ED7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D4409-9E25-4852-B2B4-F2D3E91B2E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2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.xml"/><Relationship Id="rId7" Type="http://schemas.openxmlformats.org/officeDocument/2006/relationships/image" Target="../media/image2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1029" name="ListBox1" r:id="rId2" imgW="1828800" imgH="1514520"/>
        </mc:Choice>
        <mc:Fallback>
          <p:control name="ListBox1" r:id="rId2" imgW="1828800" imgH="1514520">
            <p:pic>
              <p:nvPicPr>
                <p:cNvPr id="4" name="ListBox1">
                  <a:extLst>
                    <a:ext uri="{FF2B5EF4-FFF2-40B4-BE49-F238E27FC236}">
                      <a16:creationId xmlns:a16="http://schemas.microsoft.com/office/drawing/2014/main" id="{48B27CCC-9918-47E3-A5BB-3A3A16EE3BB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06500" y="1392238"/>
                  <a:ext cx="1828800" cy="15097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30" name="ListBox2" r:id="rId3" imgW="1828800" imgH="857160"/>
        </mc:Choice>
        <mc:Fallback>
          <p:control name="ListBox2" r:id="rId3" imgW="1828800" imgH="857160">
            <p:pic>
              <p:nvPicPr>
                <p:cNvPr id="7" name="ListBox2">
                  <a:extLst>
                    <a:ext uri="{FF2B5EF4-FFF2-40B4-BE49-F238E27FC236}">
                      <a16:creationId xmlns:a16="http://schemas.microsoft.com/office/drawing/2014/main" id="{21855C1E-5CB0-419A-99F9-E52C32317E8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5225" y="1716088"/>
                  <a:ext cx="1828800" cy="8572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31" name="ListBox3" r:id="rId4" imgW="1828800" imgH="857160"/>
        </mc:Choice>
        <mc:Fallback>
          <p:control name="ListBox3" r:id="rId4" imgW="1828800" imgH="857160">
            <p:pic>
              <p:nvPicPr>
                <p:cNvPr id="8" name="ListBox3">
                  <a:extLst>
                    <a:ext uri="{FF2B5EF4-FFF2-40B4-BE49-F238E27FC236}">
                      <a16:creationId xmlns:a16="http://schemas.microsoft.com/office/drawing/2014/main" id="{931EF666-16A7-444A-8355-43A258964DC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88790" y="1716088"/>
                  <a:ext cx="1828800" cy="8572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08279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2017-08-09T18:20:49Z</dcterms:created>
  <dcterms:modified xsi:type="dcterms:W3CDTF">2017-08-09T18:35:35Z</dcterms:modified>
</cp:coreProperties>
</file>