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3C-5DD6-451E-A3AD-DF6BFC04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F672B-0F84-4138-AEE3-3F556D521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BB71-1BBB-41DC-AF67-737636CF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003D-A253-4EBC-B728-28836362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EA41-5C24-4C37-BBAC-8E92E81D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64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D029-3010-4AAC-8F5C-BA2F616D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ACDFE-882F-4D87-AF29-978DBA89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DA72-F784-44B3-8719-5FC14ED1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25AF-5B2E-4853-BEB7-6277B148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D092-B581-4E93-87C1-DAEA763C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1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7D543-A5E6-4A77-A948-0E4BB72F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973C5-709C-4B41-BB2F-B7DC63D8B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459F-551C-4D60-933F-55445C9A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4901-9A58-483F-8DAF-AC1BBC99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F659-B528-4DC0-94B4-52F534D3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2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78AE-B76F-4F6F-A6EC-1D36FD57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683E-4041-4404-AEF0-8ADCF954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0CA8-F262-403A-93A7-BEB3A12C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D926-50B7-4578-A650-C6E17CF6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B4C6-A4A7-48EF-B83E-37250BD7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1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1357-AF38-4D10-ADF4-A2A8FF0E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6937-A645-4363-A563-29D00F98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D99F-7CBA-41FB-B211-45A81AE5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8781-F0E0-4908-B0B2-41F9580B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6845-F1E3-4121-A340-2A77C16A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07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57C7-55A3-4DF7-993D-5A3CEC49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740D-5AA8-47A6-A99D-48AC07B54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AAC2-F3F9-45AF-99C5-C989473BD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D414-A2ED-4651-8CBA-1A842D06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B0CB-83A7-490A-96CF-7AA3AF57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80AD1-C98D-460B-A9DF-ACC5730D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071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4B0C-F7F5-4A3B-A698-4313CB3D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D110-00FA-404D-8789-D15C6E6B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8991D-D63D-48B5-BE8A-301D35AAF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A56-17A1-40E7-B281-8721B6465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49FDD-12CD-4AF4-8226-7C220A4C3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AC855-1655-45F8-BE6D-D64C222C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24FF3-F7AC-4BE6-8797-844A1639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57CB0-B1F1-4683-A280-CD5A9846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58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716-73D4-4EE4-8A15-EF81F123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95795-9550-4738-A140-E46442ED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D8731-C5B5-41C0-9D0C-66929399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94D46-75DA-4FA3-AAE8-A8506E0B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B2A70-AA44-4CF0-97E2-7A0656F3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53D6C-CB8F-44B8-AAE4-F93D600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DC27-3FFA-4EC3-AC7D-81DEBD35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A103-E536-42A0-B4D9-EB396B68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2452-4465-49AB-903A-2E4EE903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69798-AE8C-4548-80E6-DA430CEF2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DFC5-C855-4DE4-B706-78494348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3F478-4595-47AF-91B5-6810B67A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85965-B044-4721-AC84-311F2C12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1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98B2-4AB2-4607-B48C-64C219C2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2F463-3D60-404D-9468-AF4BB585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47B15-19D1-4E90-AE87-F7FA9FC14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EC5A4-8E54-4CF5-A5D7-C10E6B8C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411BC-37CE-4F71-9454-E4A91A5B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F3CA-FB32-4BC5-A404-5F8588CC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8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19B8D-8EC8-4D13-80D2-479ADDDB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3B84-45F8-4B00-8BF8-A327F693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6E29-3BDE-43E2-9B91-989D7A21C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C43A-9550-444F-BFCD-E4526EE73810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A162-A350-4C71-B3AC-EFFE8505A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8131-9F24-4300-8237-4E77D4787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095A-5C04-4920-84BF-422C74B8C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8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ontrol" Target="../activeX/activeX12.xml"/><Relationship Id="rId18" Type="http://schemas.openxmlformats.org/officeDocument/2006/relationships/control" Target="../activeX/activeX17.xml"/><Relationship Id="rId26" Type="http://schemas.openxmlformats.org/officeDocument/2006/relationships/control" Target="../activeX/activeX25.xml"/><Relationship Id="rId39" Type="http://schemas.openxmlformats.org/officeDocument/2006/relationships/image" Target="../media/image11.wmf"/><Relationship Id="rId21" Type="http://schemas.openxmlformats.org/officeDocument/2006/relationships/control" Target="../activeX/activeX20.xml"/><Relationship Id="rId34" Type="http://schemas.openxmlformats.org/officeDocument/2006/relationships/image" Target="../media/image6.wmf"/><Relationship Id="rId42" Type="http://schemas.openxmlformats.org/officeDocument/2006/relationships/image" Target="../media/image14.wmf"/><Relationship Id="rId47" Type="http://schemas.openxmlformats.org/officeDocument/2006/relationships/image" Target="../media/image19.wmf"/><Relationship Id="rId50" Type="http://schemas.openxmlformats.org/officeDocument/2006/relationships/image" Target="../media/image22.wmf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29" Type="http://schemas.openxmlformats.org/officeDocument/2006/relationships/image" Target="../media/image1.wmf"/><Relationship Id="rId11" Type="http://schemas.openxmlformats.org/officeDocument/2006/relationships/control" Target="../activeX/activeX10.xml"/><Relationship Id="rId24" Type="http://schemas.openxmlformats.org/officeDocument/2006/relationships/control" Target="../activeX/activeX23.xml"/><Relationship Id="rId32" Type="http://schemas.openxmlformats.org/officeDocument/2006/relationships/image" Target="../media/image4.wmf"/><Relationship Id="rId37" Type="http://schemas.openxmlformats.org/officeDocument/2006/relationships/image" Target="../media/image9.wmf"/><Relationship Id="rId40" Type="http://schemas.openxmlformats.org/officeDocument/2006/relationships/image" Target="../media/image12.wmf"/><Relationship Id="rId45" Type="http://schemas.openxmlformats.org/officeDocument/2006/relationships/image" Target="../media/image17.wmf"/><Relationship Id="rId53" Type="http://schemas.openxmlformats.org/officeDocument/2006/relationships/image" Target="../media/image25.wmf"/><Relationship Id="rId5" Type="http://schemas.openxmlformats.org/officeDocument/2006/relationships/control" Target="../activeX/activeX4.xml"/><Relationship Id="rId10" Type="http://schemas.openxmlformats.org/officeDocument/2006/relationships/control" Target="../activeX/activeX9.xml"/><Relationship Id="rId19" Type="http://schemas.openxmlformats.org/officeDocument/2006/relationships/control" Target="../activeX/activeX18.xml"/><Relationship Id="rId31" Type="http://schemas.openxmlformats.org/officeDocument/2006/relationships/image" Target="../media/image3.wmf"/><Relationship Id="rId44" Type="http://schemas.openxmlformats.org/officeDocument/2006/relationships/image" Target="../media/image16.wmf"/><Relationship Id="rId52" Type="http://schemas.openxmlformats.org/officeDocument/2006/relationships/image" Target="../media/image24.wmf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Relationship Id="rId22" Type="http://schemas.openxmlformats.org/officeDocument/2006/relationships/control" Target="../activeX/activeX21.xml"/><Relationship Id="rId27" Type="http://schemas.openxmlformats.org/officeDocument/2006/relationships/control" Target="../activeX/activeX26.xml"/><Relationship Id="rId30" Type="http://schemas.openxmlformats.org/officeDocument/2006/relationships/image" Target="../media/image2.wmf"/><Relationship Id="rId35" Type="http://schemas.openxmlformats.org/officeDocument/2006/relationships/image" Target="../media/image7.wmf"/><Relationship Id="rId43" Type="http://schemas.openxmlformats.org/officeDocument/2006/relationships/image" Target="../media/image15.wmf"/><Relationship Id="rId48" Type="http://schemas.openxmlformats.org/officeDocument/2006/relationships/image" Target="../media/image20.wmf"/><Relationship Id="rId8" Type="http://schemas.openxmlformats.org/officeDocument/2006/relationships/control" Target="../activeX/activeX7.xml"/><Relationship Id="rId51" Type="http://schemas.openxmlformats.org/officeDocument/2006/relationships/image" Target="../media/image23.wmf"/><Relationship Id="rId3" Type="http://schemas.openxmlformats.org/officeDocument/2006/relationships/control" Target="../activeX/activeX2.xml"/><Relationship Id="rId12" Type="http://schemas.openxmlformats.org/officeDocument/2006/relationships/control" Target="../activeX/activeX11.xml"/><Relationship Id="rId17" Type="http://schemas.openxmlformats.org/officeDocument/2006/relationships/control" Target="../activeX/activeX16.xml"/><Relationship Id="rId25" Type="http://schemas.openxmlformats.org/officeDocument/2006/relationships/control" Target="../activeX/activeX24.xml"/><Relationship Id="rId33" Type="http://schemas.openxmlformats.org/officeDocument/2006/relationships/image" Target="../media/image5.wmf"/><Relationship Id="rId38" Type="http://schemas.openxmlformats.org/officeDocument/2006/relationships/image" Target="../media/image10.wmf"/><Relationship Id="rId46" Type="http://schemas.openxmlformats.org/officeDocument/2006/relationships/image" Target="../media/image18.wmf"/><Relationship Id="rId20" Type="http://schemas.openxmlformats.org/officeDocument/2006/relationships/control" Target="../activeX/activeX19.xml"/><Relationship Id="rId41" Type="http://schemas.openxmlformats.org/officeDocument/2006/relationships/image" Target="../media/image13.wmf"/><Relationship Id="rId54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5" Type="http://schemas.openxmlformats.org/officeDocument/2006/relationships/control" Target="../activeX/activeX14.xml"/><Relationship Id="rId23" Type="http://schemas.openxmlformats.org/officeDocument/2006/relationships/control" Target="../activeX/activeX22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8.wmf"/><Relationship Id="rId4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137" name="CheckBox1" r:id="rId2" imgW="1933560" imgH="514440"/>
        </mc:Choice>
        <mc:Fallback>
          <p:control name="CheckBox1" r:id="rId2" imgW="1933560" imgH="514440">
            <p:pic>
              <p:nvPicPr>
                <p:cNvPr id="4" name="CheckBox1">
                  <a:extLst>
                    <a:ext uri="{FF2B5EF4-FFF2-40B4-BE49-F238E27FC236}">
                      <a16:creationId xmlns:a16="http://schemas.microsoft.com/office/drawing/2014/main" id="{0DD42072-1E30-4332-B208-C21AEB82EA8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3464" y="1192213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8" name="CheckBox2" r:id="rId3" imgW="1933560" imgH="657360"/>
        </mc:Choice>
        <mc:Fallback>
          <p:control name="CheckBox2" r:id="rId3" imgW="1933560" imgH="657360">
            <p:pic>
              <p:nvPicPr>
                <p:cNvPr id="3" name="CheckBox2">
                  <a:extLst>
                    <a:ext uri="{FF2B5EF4-FFF2-40B4-BE49-F238E27FC236}">
                      <a16:creationId xmlns:a16="http://schemas.microsoft.com/office/drawing/2014/main" id="{FD1F9061-4B31-4955-BAA7-576E3089DF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3464" y="2007222"/>
                  <a:ext cx="1935026" cy="6564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9" name="CheckBox3" r:id="rId4" imgW="1933560" imgH="657360"/>
        </mc:Choice>
        <mc:Fallback>
          <p:control name="CheckBox3" r:id="rId4" imgW="1933560" imgH="657360">
            <p:pic>
              <p:nvPicPr>
                <p:cNvPr id="5" name="CheckBox3">
                  <a:extLst>
                    <a:ext uri="{FF2B5EF4-FFF2-40B4-BE49-F238E27FC236}">
                      <a16:creationId xmlns:a16="http://schemas.microsoft.com/office/drawing/2014/main" id="{29224EB8-D7D5-4AF0-9422-1DB401FADC6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3464" y="2961380"/>
                  <a:ext cx="1935024" cy="6564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" name="CheckBox4" r:id="rId5" imgW="1933560" imgH="628560"/>
        </mc:Choice>
        <mc:Fallback>
          <p:control name="CheckBox4" r:id="rId5" imgW="1933560" imgH="628560">
            <p:pic>
              <p:nvPicPr>
                <p:cNvPr id="6" name="CheckBox4">
                  <a:extLst>
                    <a:ext uri="{FF2B5EF4-FFF2-40B4-BE49-F238E27FC236}">
                      <a16:creationId xmlns:a16="http://schemas.microsoft.com/office/drawing/2014/main" id="{5C010FA7-4129-4A3A-BE49-06134352B69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3464" y="4090988"/>
                  <a:ext cx="1935024" cy="62678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1" name="CheckBox5" r:id="rId6" imgW="1933560" imgH="628560"/>
        </mc:Choice>
        <mc:Fallback>
          <p:control name="CheckBox5" r:id="rId6" imgW="1933560" imgH="628560">
            <p:pic>
              <p:nvPicPr>
                <p:cNvPr id="7" name="CheckBox5">
                  <a:extLst>
                    <a:ext uri="{FF2B5EF4-FFF2-40B4-BE49-F238E27FC236}">
                      <a16:creationId xmlns:a16="http://schemas.microsoft.com/office/drawing/2014/main" id="{3B4C402B-B849-4B80-8384-260A158C0FB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3464" y="5038519"/>
                  <a:ext cx="1935024" cy="62678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2" name="CheckBox6" r:id="rId7" imgW="1933560" imgH="514440"/>
        </mc:Choice>
        <mc:Fallback>
          <p:control name="CheckBox6" r:id="rId7" imgW="1933560" imgH="514440">
            <p:pic>
              <p:nvPicPr>
                <p:cNvPr id="8" name="CheckBox6">
                  <a:extLst>
                    <a:ext uri="{FF2B5EF4-FFF2-40B4-BE49-F238E27FC236}">
                      <a16:creationId xmlns:a16="http://schemas.microsoft.com/office/drawing/2014/main" id="{FCB6EE53-92D8-49C0-868D-2761C9DB467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86942" y="1192212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3" name="CheckBox7" r:id="rId8" imgW="1933560" imgH="514440"/>
        </mc:Choice>
        <mc:Fallback>
          <p:control name="CheckBox7" r:id="rId8" imgW="1933560" imgH="514440">
            <p:pic>
              <p:nvPicPr>
                <p:cNvPr id="9" name="CheckBox7">
                  <a:extLst>
                    <a:ext uri="{FF2B5EF4-FFF2-40B4-BE49-F238E27FC236}">
                      <a16:creationId xmlns:a16="http://schemas.microsoft.com/office/drawing/2014/main" id="{659E2BB5-A49B-4AEB-8DA9-4F1091C81D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86942" y="2007222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4" name="CheckBox8" r:id="rId9" imgW="1933560" imgH="514440"/>
        </mc:Choice>
        <mc:Fallback>
          <p:control name="CheckBox8" r:id="rId9" imgW="1933560" imgH="514440">
            <p:pic>
              <p:nvPicPr>
                <p:cNvPr id="10" name="CheckBox8">
                  <a:extLst>
                    <a:ext uri="{FF2B5EF4-FFF2-40B4-BE49-F238E27FC236}">
                      <a16:creationId xmlns:a16="http://schemas.microsoft.com/office/drawing/2014/main" id="{3336EEDC-1E0F-4DE6-AC93-58AD555BC0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86942" y="2961380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5" name="CheckBox9" r:id="rId10" imgW="1933560" imgH="514440"/>
        </mc:Choice>
        <mc:Fallback>
          <p:control name="CheckBox9" r:id="rId10" imgW="1933560" imgH="514440">
            <p:pic>
              <p:nvPicPr>
                <p:cNvPr id="11" name="CheckBox9">
                  <a:extLst>
                    <a:ext uri="{FF2B5EF4-FFF2-40B4-BE49-F238E27FC236}">
                      <a16:creationId xmlns:a16="http://schemas.microsoft.com/office/drawing/2014/main" id="{D1E1C63E-F299-49EE-A39E-7830EA89B30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6942" y="4090988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6" name="CheckBox10" r:id="rId11" imgW="1933560" imgH="514440"/>
        </mc:Choice>
        <mc:Fallback>
          <p:control name="CheckBox10" r:id="rId11" imgW="1933560" imgH="514440">
            <p:pic>
              <p:nvPicPr>
                <p:cNvPr id="12" name="CheckBox10">
                  <a:extLst>
                    <a:ext uri="{FF2B5EF4-FFF2-40B4-BE49-F238E27FC236}">
                      <a16:creationId xmlns:a16="http://schemas.microsoft.com/office/drawing/2014/main" id="{76EFB98C-55B2-452A-AD16-6584F0BACD6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86942" y="5038519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7" name="CheckBox11" r:id="rId12" imgW="1933560" imgH="514440"/>
        </mc:Choice>
        <mc:Fallback>
          <p:control name="CheckBox11" r:id="rId12" imgW="1933560" imgH="514440">
            <p:pic>
              <p:nvPicPr>
                <p:cNvPr id="30" name="CheckBox11">
                  <a:extLst>
                    <a:ext uri="{FF2B5EF4-FFF2-40B4-BE49-F238E27FC236}">
                      <a16:creationId xmlns:a16="http://schemas.microsoft.com/office/drawing/2014/main" id="{DFA665C7-EF4A-4D29-9F86-B49CDEE1F8B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78960" y="1115770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8" name="CheckBox12" r:id="rId13" imgW="1933560" imgH="514440"/>
        </mc:Choice>
        <mc:Fallback>
          <p:control name="CheckBox12" r:id="rId13" imgW="1933560" imgH="514440">
            <p:pic>
              <p:nvPicPr>
                <p:cNvPr id="31" name="CheckBox12">
                  <a:extLst>
                    <a:ext uri="{FF2B5EF4-FFF2-40B4-BE49-F238E27FC236}">
                      <a16:creationId xmlns:a16="http://schemas.microsoft.com/office/drawing/2014/main" id="{F486E2BF-76D3-47A5-96D9-2906701A40D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78960" y="1930780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9" name="CheckBox13" r:id="rId14" imgW="1933560" imgH="514440"/>
        </mc:Choice>
        <mc:Fallback>
          <p:control name="CheckBox13" r:id="rId14" imgW="1933560" imgH="514440">
            <p:pic>
              <p:nvPicPr>
                <p:cNvPr id="32" name="CheckBox13">
                  <a:extLst>
                    <a:ext uri="{FF2B5EF4-FFF2-40B4-BE49-F238E27FC236}">
                      <a16:creationId xmlns:a16="http://schemas.microsoft.com/office/drawing/2014/main" id="{A110A1BF-73C7-461D-A01B-63BBD94F0EA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8960" y="2884938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0" name="CheckBox14" r:id="rId15" imgW="1933560" imgH="514440"/>
        </mc:Choice>
        <mc:Fallback>
          <p:control name="CheckBox14" r:id="rId15" imgW="1933560" imgH="514440">
            <p:pic>
              <p:nvPicPr>
                <p:cNvPr id="33" name="CheckBox14">
                  <a:extLst>
                    <a:ext uri="{FF2B5EF4-FFF2-40B4-BE49-F238E27FC236}">
                      <a16:creationId xmlns:a16="http://schemas.microsoft.com/office/drawing/2014/main" id="{ED02CF7D-2959-4ABF-9E80-A48E94CD356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78960" y="4014546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1" name="CheckBox15" r:id="rId16" imgW="1933560" imgH="514440"/>
        </mc:Choice>
        <mc:Fallback>
          <p:control name="CheckBox15" r:id="rId16" imgW="1933560" imgH="514440">
            <p:pic>
              <p:nvPicPr>
                <p:cNvPr id="34" name="CheckBox15">
                  <a:extLst>
                    <a:ext uri="{FF2B5EF4-FFF2-40B4-BE49-F238E27FC236}">
                      <a16:creationId xmlns:a16="http://schemas.microsoft.com/office/drawing/2014/main" id="{EECA0464-1A32-4225-AF7F-E7D3D4DEA6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78960" y="4962077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2" name="CheckBox16" r:id="rId17" imgW="1933560" imgH="514440"/>
        </mc:Choice>
        <mc:Fallback>
          <p:control name="CheckBox16" r:id="rId17" imgW="1933560" imgH="514440">
            <p:pic>
              <p:nvPicPr>
                <p:cNvPr id="35" name="CheckBox16">
                  <a:extLst>
                    <a:ext uri="{FF2B5EF4-FFF2-40B4-BE49-F238E27FC236}">
                      <a16:creationId xmlns:a16="http://schemas.microsoft.com/office/drawing/2014/main" id="{B8DBCD9B-77AB-418E-AB68-F5FE3C60011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32436" y="1115770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3" name="CheckBox17" r:id="rId18" imgW="1933560" imgH="514440"/>
        </mc:Choice>
        <mc:Fallback>
          <p:control name="CheckBox17" r:id="rId18" imgW="1933560" imgH="514440">
            <p:pic>
              <p:nvPicPr>
                <p:cNvPr id="36" name="CheckBox17">
                  <a:extLst>
                    <a:ext uri="{FF2B5EF4-FFF2-40B4-BE49-F238E27FC236}">
                      <a16:creationId xmlns:a16="http://schemas.microsoft.com/office/drawing/2014/main" id="{F6697591-C9D3-4D7D-80EF-5E011E7DF8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32436" y="1930780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4" name="CheckBox18" r:id="rId19" imgW="1933560" imgH="514440"/>
        </mc:Choice>
        <mc:Fallback>
          <p:control name="CheckBox18" r:id="rId19" imgW="1933560" imgH="514440">
            <p:pic>
              <p:nvPicPr>
                <p:cNvPr id="37" name="CheckBox18">
                  <a:extLst>
                    <a:ext uri="{FF2B5EF4-FFF2-40B4-BE49-F238E27FC236}">
                      <a16:creationId xmlns:a16="http://schemas.microsoft.com/office/drawing/2014/main" id="{E9136FBA-1266-4A24-A624-14BFE793985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32436" y="2884938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5" name="CheckBox19" r:id="rId20" imgW="1933560" imgH="514440"/>
        </mc:Choice>
        <mc:Fallback>
          <p:control name="CheckBox19" r:id="rId20" imgW="1933560" imgH="514440">
            <p:pic>
              <p:nvPicPr>
                <p:cNvPr id="38" name="CheckBox19">
                  <a:extLst>
                    <a:ext uri="{FF2B5EF4-FFF2-40B4-BE49-F238E27FC236}">
                      <a16:creationId xmlns:a16="http://schemas.microsoft.com/office/drawing/2014/main" id="{B4A41FCC-93A4-4CC9-AFB6-DB45D97ABE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32436" y="4014546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6" name="CheckBox20" r:id="rId21" imgW="1933560" imgH="514440"/>
        </mc:Choice>
        <mc:Fallback>
          <p:control name="CheckBox20" r:id="rId21" imgW="1933560" imgH="514440">
            <p:pic>
              <p:nvPicPr>
                <p:cNvPr id="39" name="CheckBox20">
                  <a:extLst>
                    <a:ext uri="{FF2B5EF4-FFF2-40B4-BE49-F238E27FC236}">
                      <a16:creationId xmlns:a16="http://schemas.microsoft.com/office/drawing/2014/main" id="{B6197DAC-AC30-4142-BE42-B3C4FBF43EE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32436" y="4962077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7" name="CheckBox21" r:id="rId22" imgW="1933560" imgH="514440"/>
        </mc:Choice>
        <mc:Fallback>
          <p:control name="CheckBox21" r:id="rId22" imgW="1933560" imgH="514440">
            <p:pic>
              <p:nvPicPr>
                <p:cNvPr id="40" name="CheckBox21">
                  <a:extLst>
                    <a:ext uri="{FF2B5EF4-FFF2-40B4-BE49-F238E27FC236}">
                      <a16:creationId xmlns:a16="http://schemas.microsoft.com/office/drawing/2014/main" id="{EFFFB341-9B32-43D9-B0A9-BBCFA4056B9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5912" y="1115770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8" name="CheckBox22" r:id="rId23" imgW="1933560" imgH="514440"/>
        </mc:Choice>
        <mc:Fallback>
          <p:control name="CheckBox22" r:id="rId23" imgW="1933560" imgH="514440">
            <p:pic>
              <p:nvPicPr>
                <p:cNvPr id="41" name="CheckBox22">
                  <a:extLst>
                    <a:ext uri="{FF2B5EF4-FFF2-40B4-BE49-F238E27FC236}">
                      <a16:creationId xmlns:a16="http://schemas.microsoft.com/office/drawing/2014/main" id="{82035559-3880-4741-A5B5-8BAD1B52B4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85912" y="1930780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9" name="CheckBox23" r:id="rId24" imgW="1933560" imgH="514440"/>
        </mc:Choice>
        <mc:Fallback>
          <p:control name="CheckBox23" r:id="rId24" imgW="1933560" imgH="514440">
            <p:pic>
              <p:nvPicPr>
                <p:cNvPr id="42" name="CheckBox23">
                  <a:extLst>
                    <a:ext uri="{FF2B5EF4-FFF2-40B4-BE49-F238E27FC236}">
                      <a16:creationId xmlns:a16="http://schemas.microsoft.com/office/drawing/2014/main" id="{76C0D957-9567-4268-A0ED-804E1BE0FB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5912" y="2884938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0" name="CheckBox24" r:id="rId25" imgW="1933560" imgH="514440"/>
        </mc:Choice>
        <mc:Fallback>
          <p:control name="CheckBox24" r:id="rId25" imgW="1933560" imgH="514440">
            <p:pic>
              <p:nvPicPr>
                <p:cNvPr id="43" name="CheckBox24">
                  <a:extLst>
                    <a:ext uri="{FF2B5EF4-FFF2-40B4-BE49-F238E27FC236}">
                      <a16:creationId xmlns:a16="http://schemas.microsoft.com/office/drawing/2014/main" id="{9F78D02C-5D54-44F9-A856-A61258ECF14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85912" y="4014546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1" name="CheckBox25" r:id="rId26" imgW="1933560" imgH="514440"/>
        </mc:Choice>
        <mc:Fallback>
          <p:control name="CheckBox25" r:id="rId26" imgW="1933560" imgH="514440">
            <p:pic>
              <p:nvPicPr>
                <p:cNvPr id="44" name="CheckBox25">
                  <a:extLst>
                    <a:ext uri="{FF2B5EF4-FFF2-40B4-BE49-F238E27FC236}">
                      <a16:creationId xmlns:a16="http://schemas.microsoft.com/office/drawing/2014/main" id="{F0DE346C-572D-4120-84E7-FDC431EB276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85912" y="4962077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2" name="CheckBox26" r:id="rId27" imgW="1933560" imgH="514440"/>
        </mc:Choice>
        <mc:Fallback>
          <p:control name="CheckBox26" r:id="rId27" imgW="1933560" imgH="514440">
            <p:pic>
              <p:nvPicPr>
                <p:cNvPr id="27" name="CheckBox26">
                  <a:extLst>
                    <a:ext uri="{FF2B5EF4-FFF2-40B4-BE49-F238E27FC236}">
                      <a16:creationId xmlns:a16="http://schemas.microsoft.com/office/drawing/2014/main" id="{F511D511-6F37-4F5A-89BF-9EF58558587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85912" y="5665305"/>
                  <a:ext cx="1935024" cy="51731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312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2017-08-06T12:22:33Z</dcterms:created>
  <dcterms:modified xsi:type="dcterms:W3CDTF">2017-08-06T15:32:32Z</dcterms:modified>
</cp:coreProperties>
</file>