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120" name="Shape 1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123" name="Shape 123"/>
          <p:cNvSpPr txBox="1"/>
          <p:nvPr>
            <p:ph type="subTitle" sz="half" idx="1"/>
          </p:nvPr>
        </p:nvSpPr>
        <p:spPr>
          <a:xfrm>
            <a:off x="1270000" y="5029200"/>
            <a:ext cx="10464800" cy="3048000"/>
          </a:xfrm>
          <a:prstGeom prst="rect">
            <a:avLst/>
          </a:prstGeom>
        </p:spPr>
        <p:txBody>
          <a:bodyPr/>
          <a:lstStyle/>
          <a:p>
            <a:pPr marL="513953" indent="-513953">
              <a:buSzPct val="145000"/>
              <a:buChar char="•"/>
            </a:pPr>
            <a:r>
              <a:t>Item 1</a:t>
            </a:r>
          </a:p>
          <a:p>
            <a:pPr marL="513953" indent="-513953">
              <a:buSzPct val="145000"/>
              <a:buChar char="•"/>
            </a:pPr>
            <a:r>
              <a:t>Item 2</a:t>
            </a:r>
          </a:p>
          <a:p>
            <a:pPr marL="513953" indent="-513953">
              <a:buSzPct val="145000"/>
              <a:buChar char="•"/>
            </a:pPr>
            <a:r>
              <a:t>Item 3</a:t>
            </a:r>
          </a:p>
          <a:p>
            <a:pPr marL="513953" indent="-513953">
              <a:buSzPct val="145000"/>
              <a:buChar char="•"/>
            </a:pPr>
            <a:r>
              <a:t>Item 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