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smtClean="0"/>
              <a:t>Feu clic aquí per editar l'estil de subtítols del patró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7406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985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6565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984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0960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974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1757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426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63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442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603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CCE9-7D45-4022-8B5A-BEAD396A00F2}" type="datetimeFigureOut">
              <a:rPr lang="ca-ES" smtClean="0"/>
              <a:t>07/08/2018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5AFF-DF83-443B-AF45-9CA447B780B9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573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reDeText 3"/>
          <p:cNvSpPr txBox="1"/>
          <p:nvPr/>
        </p:nvSpPr>
        <p:spPr>
          <a:xfrm>
            <a:off x="2315737" y="3217127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Typewriter</a:t>
            </a:r>
            <a:r>
              <a:rPr lang="ca-ES" sz="28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text test in PowerPoint</a:t>
            </a:r>
            <a:endParaRPr lang="ca-ES" sz="28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Pantalla panoràmica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 Mono</vt:lpstr>
      <vt:lpstr>Tema de l'Office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2018-08-07T05:48:39Z</dcterms:created>
  <dcterms:modified xsi:type="dcterms:W3CDTF">2018-08-07T05:48:51Z</dcterms:modified>
</cp:coreProperties>
</file>