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</c:v>
                </c:pt>
              </c:strCache>
            </c:strRef>
          </c:tx>
          <c:spPr>
            <a:ln w="82550"/>
          </c:spPr>
          <c:marker>
            <c:symbol val="none"/>
          </c:marker>
          <c:dPt>
            <c:idx val="2"/>
            <c:bubble3D val="0"/>
          </c:dPt>
          <c:dPt>
            <c:idx val="11"/>
            <c:marker>
              <c:symbol val="auto"/>
              <c:spPr>
                <a:ln w="9525"/>
              </c:spPr>
            </c:marker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Sheet1!$B$2:$F$2</c:f>
              <c:numCache>
                <c:formatCode>#,##0</c:formatCode>
                <c:ptCount val="5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C</c:v>
                </c:pt>
              </c:strCache>
            </c:strRef>
          </c:tx>
          <c:spPr>
            <a:ln w="76200"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Sheet1!$B$1:$F$1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Sheet1!$B$4:$F$4</c:f>
              <c:numCache>
                <c:formatCode>#,##0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220000</c:v>
                </c:pt>
                <c:pt idx="3">
                  <c:v>220000</c:v>
                </c:pt>
                <c:pt idx="4">
                  <c:v>220000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6881912"/>
        <c:axId val="356883480"/>
      </c:lineChart>
      <c:catAx>
        <c:axId val="35688191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356883480"/>
        <c:crosses val="autoZero"/>
        <c:auto val="1"/>
        <c:lblAlgn val="ctr"/>
        <c:lblOffset val="100"/>
        <c:noMultiLvlLbl val="0"/>
      </c:catAx>
      <c:valAx>
        <c:axId val="356883480"/>
        <c:scaling>
          <c:orientation val="minMax"/>
          <c:max val="1200000"/>
          <c:min val="0"/>
        </c:scaling>
        <c:delete val="0"/>
        <c:axPos val="l"/>
        <c:majorGridlines>
          <c:spPr>
            <a:ln w="15875">
              <a:solidFill>
                <a:sysClr val="windowText" lastClr="000000"/>
              </a:solidFill>
            </a:ln>
          </c:spPr>
        </c:majorGridlines>
        <c:numFmt formatCode="#,##0" sourceLinked="1"/>
        <c:majorTickMark val="none"/>
        <c:minorTickMark val="none"/>
        <c:tickLblPos val="nextTo"/>
        <c:spPr>
          <a:ln w="22225"/>
        </c:spPr>
        <c:txPr>
          <a:bodyPr/>
          <a:lstStyle/>
          <a:p>
            <a:pPr>
              <a:defRPr sz="2400" b="1" i="0" baseline="0">
                <a:ln w="3175">
                  <a:noFill/>
                </a:ln>
              </a:defRPr>
            </a:pPr>
            <a:endParaRPr lang="en-US"/>
          </a:p>
        </c:txPr>
        <c:crossAx val="356881912"/>
        <c:crosses val="autoZero"/>
        <c:crossBetween val="between"/>
      </c:valAx>
    </c:plotArea>
    <c:plotVisOnly val="0"/>
    <c:dispBlanksAs val="gap"/>
    <c:showDLblsOverMax val="0"/>
  </c:chart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36E6-66C9-4984-903C-56A39CBE5FFB}" type="datetimeFigureOut">
              <a:rPr lang="en-CA" smtClean="0"/>
              <a:t>03/11/2017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DDED-0528-4E75-9A4C-9D97643CD8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0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36E6-66C9-4984-903C-56A39CBE5FFB}" type="datetimeFigureOut">
              <a:rPr lang="en-CA" smtClean="0"/>
              <a:t>03/11/2017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DED-0528-4E75-9A4C-9D97643CD8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54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43065872"/>
              </p:ext>
            </p:extLst>
          </p:nvPr>
        </p:nvGraphicFramePr>
        <p:xfrm>
          <a:off x="0" y="6666"/>
          <a:ext cx="9036496" cy="4718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8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AP_Colors2011">
    <a:dk1>
      <a:srgbClr val="000000"/>
    </a:dk1>
    <a:lt1>
      <a:srgbClr val="FFFFFF"/>
    </a:lt1>
    <a:dk2>
      <a:srgbClr val="008FCC"/>
    </a:dk2>
    <a:lt2>
      <a:srgbClr val="CCCCCC"/>
    </a:lt2>
    <a:accent1>
      <a:srgbClr val="F0AB00"/>
    </a:accent1>
    <a:accent2>
      <a:srgbClr val="666666"/>
    </a:accent2>
    <a:accent3>
      <a:srgbClr val="226CA9"/>
    </a:accent3>
    <a:accent4>
      <a:srgbClr val="8AB54E"/>
    </a:accent4>
    <a:accent5>
      <a:srgbClr val="D4652D"/>
    </a:accent5>
    <a:accent6>
      <a:srgbClr val="6B2982"/>
    </a:accent6>
    <a:hlink>
      <a:srgbClr val="666666"/>
    </a:hlink>
    <a:folHlink>
      <a:srgbClr val="CCCCCC"/>
    </a:folHlink>
  </a:clrScheme>
  <a:fontScheme name="SAP_Fonts2011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2017-11-03T00:33:32Z</dcterms:created>
  <dcterms:modified xsi:type="dcterms:W3CDTF">2017-11-03T00:33:36Z</dcterms:modified>
</cp:coreProperties>
</file>