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1"/>
  </p:sldMasterIdLst>
  <p:notesMasterIdLst>
    <p:notesMasterId r:id="rId3"/>
  </p:notesMasterIdLst>
  <p:sldIdLst>
    <p:sldId id="358" r:id="rId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80000"/>
      </a:lnSpc>
      <a:spcBef>
        <a:spcPct val="50000"/>
      </a:spcBef>
      <a:spcAft>
        <a:spcPct val="0"/>
      </a:spcAft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i="1" kern="1200">
        <a:solidFill>
          <a:schemeClr val="bg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2A8"/>
    <a:srgbClr val="B2B2B2"/>
    <a:srgbClr val="FF0000"/>
    <a:srgbClr val="087EB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8" autoAdjust="0"/>
    <p:restoredTop sz="91933" autoAdjust="0"/>
  </p:normalViewPr>
  <p:slideViewPr>
    <p:cSldViewPr snapToGrid="0">
      <p:cViewPr>
        <p:scale>
          <a:sx n="70" d="100"/>
          <a:sy n="70" d="100"/>
        </p:scale>
        <p:origin x="-2040" y="-1134"/>
      </p:cViewPr>
      <p:guideLst>
        <p:guide orient="horz" pos="3987"/>
        <p:guide pos="5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 i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9DBB3F19-670D-4123-9C3B-96C4C69B10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82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theme1.xml><?xml version="1.0" encoding="utf-8"?>
<a:theme xmlns:a="http://schemas.openxmlformats.org/drawingml/2006/main" name="CenterTest">
  <a:themeElements>
    <a:clrScheme name="Intel vPro">
      <a:dk1>
        <a:srgbClr val="000000"/>
      </a:dk1>
      <a:lt1>
        <a:srgbClr val="FFFFFF"/>
      </a:lt1>
      <a:dk2>
        <a:srgbClr val="0860A8"/>
      </a:dk2>
      <a:lt2>
        <a:srgbClr val="D8D8D8"/>
      </a:lt2>
      <a:accent1>
        <a:srgbClr val="FF5C00"/>
      </a:accent1>
      <a:accent2>
        <a:srgbClr val="FDB605"/>
      </a:accent2>
      <a:accent3>
        <a:srgbClr val="379900"/>
      </a:accent3>
      <a:accent4>
        <a:srgbClr val="AA014C"/>
      </a:accent4>
      <a:accent5>
        <a:srgbClr val="8B2E90"/>
      </a:accent5>
      <a:accent6>
        <a:srgbClr val="2EA5D5"/>
      </a:accent6>
      <a:hlink>
        <a:srgbClr val="AA014C"/>
      </a:hlink>
      <a:folHlink>
        <a:srgbClr val="379900"/>
      </a:folHlink>
    </a:clrScheme>
    <a:fontScheme name="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_intel_only 2">
        <a:dk1>
          <a:srgbClr val="000000"/>
        </a:dk1>
        <a:lt1>
          <a:srgbClr val="FFFFFF"/>
        </a:lt1>
        <a:dk2>
          <a:srgbClr val="0860A8"/>
        </a:dk2>
        <a:lt2>
          <a:srgbClr val="567EB9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7712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CenterTest</vt:lpstr>
      <vt:lpstr>PowerPoint Presentation</vt:lpstr>
    </vt:vector>
  </TitlesOfParts>
  <Company>MiresBall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Gordy Adsit</dc:creator>
  <cp:lastModifiedBy>fstrba</cp:lastModifiedBy>
  <cp:revision>130</cp:revision>
  <dcterms:created xsi:type="dcterms:W3CDTF">2008-12-10T19:12:35Z</dcterms:created>
  <dcterms:modified xsi:type="dcterms:W3CDTF">2014-07-02T19:48:05Z</dcterms:modified>
</cp:coreProperties>
</file>