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5D752-04AF-4300-BF59-0B5AE7908B6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FE1537C-554A-4B98-80D1-CD0710B90F43}">
      <dgm:prSet phldrT="[Text]"/>
      <dgm:spPr/>
      <dgm:t>
        <a:bodyPr/>
        <a:lstStyle/>
        <a:p>
          <a:r>
            <a:rPr lang="pl-PL" dirty="0" smtClean="0"/>
            <a:t>center</a:t>
          </a:r>
          <a:endParaRPr lang="pl-PL" dirty="0"/>
        </a:p>
      </dgm:t>
    </dgm:pt>
    <dgm:pt modelId="{605F9DA7-CBAF-4842-A8C1-FF2399C607E6}" type="parTrans" cxnId="{6A263439-7C0D-4123-B7B5-12DB0DC0038C}">
      <dgm:prSet/>
      <dgm:spPr/>
      <dgm:t>
        <a:bodyPr/>
        <a:lstStyle/>
        <a:p>
          <a:endParaRPr lang="pl-PL"/>
        </a:p>
      </dgm:t>
    </dgm:pt>
    <dgm:pt modelId="{DC1D8F26-C31A-448F-82F9-992460275CA8}" type="sibTrans" cxnId="{6A263439-7C0D-4123-B7B5-12DB0DC0038C}">
      <dgm:prSet/>
      <dgm:spPr/>
      <dgm:t>
        <a:bodyPr/>
        <a:lstStyle/>
        <a:p>
          <a:endParaRPr lang="pl-PL"/>
        </a:p>
      </dgm:t>
    </dgm:pt>
    <dgm:pt modelId="{BE067731-9576-4E9E-87C2-54EB23F0FB4C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1ED0543C-EFFF-4783-9CA8-620D890CBD29}" type="parTrans" cxnId="{832B0C6C-37F3-4DC9-9525-345D5F565B0B}">
      <dgm:prSet/>
      <dgm:spPr/>
      <dgm:t>
        <a:bodyPr/>
        <a:lstStyle/>
        <a:p>
          <a:endParaRPr lang="pl-PL"/>
        </a:p>
      </dgm:t>
    </dgm:pt>
    <dgm:pt modelId="{191D7D36-ED04-45FB-BBEF-1B10F4743660}" type="sibTrans" cxnId="{832B0C6C-37F3-4DC9-9525-345D5F565B0B}">
      <dgm:prSet/>
      <dgm:spPr/>
      <dgm:t>
        <a:bodyPr/>
        <a:lstStyle/>
        <a:p>
          <a:endParaRPr lang="pl-PL"/>
        </a:p>
      </dgm:t>
    </dgm:pt>
    <dgm:pt modelId="{F597E535-DC88-476D-8341-6B28C09F5599}">
      <dgm:prSet phldrT="[Text]"/>
      <dgm:spPr/>
      <dgm:t>
        <a:bodyPr/>
        <a:lstStyle/>
        <a:p>
          <a:r>
            <a:rPr lang="pl-PL" dirty="0" smtClean="0"/>
            <a:t>b</a:t>
          </a:r>
          <a:endParaRPr lang="pl-PL" dirty="0"/>
        </a:p>
      </dgm:t>
    </dgm:pt>
    <dgm:pt modelId="{6DA8BCC9-5F58-4946-925E-CBCA007C25F6}" type="parTrans" cxnId="{A2A26096-B397-4E44-9EBA-3CBFD531C880}">
      <dgm:prSet/>
      <dgm:spPr/>
      <dgm:t>
        <a:bodyPr/>
        <a:lstStyle/>
        <a:p>
          <a:endParaRPr lang="pl-PL"/>
        </a:p>
      </dgm:t>
    </dgm:pt>
    <dgm:pt modelId="{265908E4-81A0-4816-88EE-52A1D5F8E3F7}" type="sibTrans" cxnId="{A2A26096-B397-4E44-9EBA-3CBFD531C880}">
      <dgm:prSet/>
      <dgm:spPr/>
      <dgm:t>
        <a:bodyPr/>
        <a:lstStyle/>
        <a:p>
          <a:endParaRPr lang="pl-PL"/>
        </a:p>
      </dgm:t>
    </dgm:pt>
    <dgm:pt modelId="{2519205E-1833-46C9-80AD-8FD3B0874F93}">
      <dgm:prSet phldrT="[Text]"/>
      <dgm:spPr/>
      <dgm:t>
        <a:bodyPr/>
        <a:lstStyle/>
        <a:p>
          <a:r>
            <a:rPr lang="pl-PL" dirty="0" smtClean="0"/>
            <a:t>c</a:t>
          </a:r>
          <a:endParaRPr lang="pl-PL" dirty="0"/>
        </a:p>
      </dgm:t>
    </dgm:pt>
    <dgm:pt modelId="{387EBB70-4EE1-41AD-A94D-5BB2595EDEC7}" type="parTrans" cxnId="{D7A12749-F2D5-4FDB-9651-61F33175A00C}">
      <dgm:prSet/>
      <dgm:spPr/>
      <dgm:t>
        <a:bodyPr/>
        <a:lstStyle/>
        <a:p>
          <a:endParaRPr lang="pl-PL"/>
        </a:p>
      </dgm:t>
    </dgm:pt>
    <dgm:pt modelId="{06568942-C9E1-4000-86AF-240ECB6088A4}" type="sibTrans" cxnId="{D7A12749-F2D5-4FDB-9651-61F33175A00C}">
      <dgm:prSet/>
      <dgm:spPr/>
      <dgm:t>
        <a:bodyPr/>
        <a:lstStyle/>
        <a:p>
          <a:endParaRPr lang="pl-PL"/>
        </a:p>
      </dgm:t>
    </dgm:pt>
    <dgm:pt modelId="{111F6F17-F9B2-48DB-8083-E4E7CFCA15E6}" type="pres">
      <dgm:prSet presAssocID="{CB65D752-04AF-4300-BF59-0B5AE7908B6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3F2DC149-7104-4EED-99D5-AFB175DE2788}" type="pres">
      <dgm:prSet presAssocID="{CB65D752-04AF-4300-BF59-0B5AE7908B64}" presName="radial" presStyleCnt="0">
        <dgm:presLayoutVars>
          <dgm:animLvl val="ctr"/>
        </dgm:presLayoutVars>
      </dgm:prSet>
      <dgm:spPr/>
    </dgm:pt>
    <dgm:pt modelId="{655D655B-85B4-4A03-B0C2-267BD6499B16}" type="pres">
      <dgm:prSet presAssocID="{9FE1537C-554A-4B98-80D1-CD0710B90F43}" presName="centerShape" presStyleLbl="vennNode1" presStyleIdx="0" presStyleCnt="4"/>
      <dgm:spPr/>
      <dgm:t>
        <a:bodyPr/>
        <a:lstStyle/>
        <a:p>
          <a:endParaRPr lang="pl-PL"/>
        </a:p>
      </dgm:t>
    </dgm:pt>
    <dgm:pt modelId="{DA0AA0AD-75BA-441E-B265-C9E0DC3DE93B}" type="pres">
      <dgm:prSet presAssocID="{BE067731-9576-4E9E-87C2-54EB23F0FB4C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872B209-13F8-4C83-80F9-54F7917BACA6}" type="pres">
      <dgm:prSet presAssocID="{F597E535-DC88-476D-8341-6B28C09F5599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8EDC3B5-1F47-4734-9B89-22AAEBC2843F}" type="pres">
      <dgm:prSet presAssocID="{2519205E-1833-46C9-80AD-8FD3B0874F93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2512B8B-26E8-41E1-9250-2B4FF1E62523}" type="presOf" srcId="{9FE1537C-554A-4B98-80D1-CD0710B90F43}" destId="{655D655B-85B4-4A03-B0C2-267BD6499B16}" srcOrd="0" destOrd="0" presId="urn:microsoft.com/office/officeart/2005/8/layout/radial3"/>
    <dgm:cxn modelId="{1A8B40E8-2660-4F16-B722-5821F9CAB968}" type="presOf" srcId="{F597E535-DC88-476D-8341-6B28C09F5599}" destId="{8872B209-13F8-4C83-80F9-54F7917BACA6}" srcOrd="0" destOrd="0" presId="urn:microsoft.com/office/officeart/2005/8/layout/radial3"/>
    <dgm:cxn modelId="{6AF9A4FF-11F5-47D9-A9A6-51ABA9353689}" type="presOf" srcId="{BE067731-9576-4E9E-87C2-54EB23F0FB4C}" destId="{DA0AA0AD-75BA-441E-B265-C9E0DC3DE93B}" srcOrd="0" destOrd="0" presId="urn:microsoft.com/office/officeart/2005/8/layout/radial3"/>
    <dgm:cxn modelId="{60787B86-AC5A-447E-842A-E3F8F1B3C6B8}" type="presOf" srcId="{CB65D752-04AF-4300-BF59-0B5AE7908B64}" destId="{111F6F17-F9B2-48DB-8083-E4E7CFCA15E6}" srcOrd="0" destOrd="0" presId="urn:microsoft.com/office/officeart/2005/8/layout/radial3"/>
    <dgm:cxn modelId="{6A263439-7C0D-4123-B7B5-12DB0DC0038C}" srcId="{CB65D752-04AF-4300-BF59-0B5AE7908B64}" destId="{9FE1537C-554A-4B98-80D1-CD0710B90F43}" srcOrd="0" destOrd="0" parTransId="{605F9DA7-CBAF-4842-A8C1-FF2399C607E6}" sibTransId="{DC1D8F26-C31A-448F-82F9-992460275CA8}"/>
    <dgm:cxn modelId="{A2A26096-B397-4E44-9EBA-3CBFD531C880}" srcId="{9FE1537C-554A-4B98-80D1-CD0710B90F43}" destId="{F597E535-DC88-476D-8341-6B28C09F5599}" srcOrd="1" destOrd="0" parTransId="{6DA8BCC9-5F58-4946-925E-CBCA007C25F6}" sibTransId="{265908E4-81A0-4816-88EE-52A1D5F8E3F7}"/>
    <dgm:cxn modelId="{D7A12749-F2D5-4FDB-9651-61F33175A00C}" srcId="{9FE1537C-554A-4B98-80D1-CD0710B90F43}" destId="{2519205E-1833-46C9-80AD-8FD3B0874F93}" srcOrd="2" destOrd="0" parTransId="{387EBB70-4EE1-41AD-A94D-5BB2595EDEC7}" sibTransId="{06568942-C9E1-4000-86AF-240ECB6088A4}"/>
    <dgm:cxn modelId="{37B54D05-9D2B-48A4-8FCE-102BB8CAAC3B}" type="presOf" srcId="{2519205E-1833-46C9-80AD-8FD3B0874F93}" destId="{18EDC3B5-1F47-4734-9B89-22AAEBC2843F}" srcOrd="0" destOrd="0" presId="urn:microsoft.com/office/officeart/2005/8/layout/radial3"/>
    <dgm:cxn modelId="{832B0C6C-37F3-4DC9-9525-345D5F565B0B}" srcId="{9FE1537C-554A-4B98-80D1-CD0710B90F43}" destId="{BE067731-9576-4E9E-87C2-54EB23F0FB4C}" srcOrd="0" destOrd="0" parTransId="{1ED0543C-EFFF-4783-9CA8-620D890CBD29}" sibTransId="{191D7D36-ED04-45FB-BBEF-1B10F4743660}"/>
    <dgm:cxn modelId="{E93C9E76-BCC5-442A-9415-5EE54A906E49}" type="presParOf" srcId="{111F6F17-F9B2-48DB-8083-E4E7CFCA15E6}" destId="{3F2DC149-7104-4EED-99D5-AFB175DE2788}" srcOrd="0" destOrd="0" presId="urn:microsoft.com/office/officeart/2005/8/layout/radial3"/>
    <dgm:cxn modelId="{9A2FF5BD-E74D-4932-A29C-9FAD02FCA823}" type="presParOf" srcId="{3F2DC149-7104-4EED-99D5-AFB175DE2788}" destId="{655D655B-85B4-4A03-B0C2-267BD6499B16}" srcOrd="0" destOrd="0" presId="urn:microsoft.com/office/officeart/2005/8/layout/radial3"/>
    <dgm:cxn modelId="{9FD3A7FC-30CE-4726-A68A-4497198C9291}" type="presParOf" srcId="{3F2DC149-7104-4EED-99D5-AFB175DE2788}" destId="{DA0AA0AD-75BA-441E-B265-C9E0DC3DE93B}" srcOrd="1" destOrd="0" presId="urn:microsoft.com/office/officeart/2005/8/layout/radial3"/>
    <dgm:cxn modelId="{80B63697-0E03-4A43-B54A-486646D5A1EE}" type="presParOf" srcId="{3F2DC149-7104-4EED-99D5-AFB175DE2788}" destId="{8872B209-13F8-4C83-80F9-54F7917BACA6}" srcOrd="2" destOrd="0" presId="urn:microsoft.com/office/officeart/2005/8/layout/radial3"/>
    <dgm:cxn modelId="{05BE48C5-F175-4A0E-9099-953099913660}" type="presParOf" srcId="{3F2DC149-7104-4EED-99D5-AFB175DE2788}" destId="{18EDC3B5-1F47-4734-9B89-22AAEBC2843F}" srcOrd="3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6503-A10B-4F29-8030-95F6732A5F2E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7D5C-6CD6-42B6-A123-59F425D60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2</cp:revision>
  <dcterms:created xsi:type="dcterms:W3CDTF">2019-05-19T14:23:55Z</dcterms:created>
  <dcterms:modified xsi:type="dcterms:W3CDTF">2019-05-19T14:27:19Z</dcterms:modified>
</cp:coreProperties>
</file>