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6" r:id="rId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1" autoAdjust="0"/>
    <p:restoredTop sz="86341" autoAdjust="0"/>
  </p:normalViewPr>
  <p:slideViewPr>
    <p:cSldViewPr>
      <p:cViewPr varScale="1">
        <p:scale>
          <a:sx n="66" d="100"/>
          <a:sy n="66" d="100"/>
        </p:scale>
        <p:origin x="6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3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180A5-970A-441C-A9CE-905512C8AED4}" type="doc">
      <dgm:prSet loTypeId="urn:microsoft.com/office/officeart/2005/8/layout/list1" loCatId="list" qsTypeId="urn:microsoft.com/office/officeart/2005/8/quickstyle/simple1#23" qsCatId="simple" csTypeId="urn:microsoft.com/office/officeart/2005/8/colors/accent1_2#23" csCatId="accent1" phldr="1"/>
      <dgm:spPr/>
      <dgm:t>
        <a:bodyPr/>
        <a:lstStyle/>
        <a:p>
          <a:endParaRPr lang="ru-RU"/>
        </a:p>
      </dgm:t>
    </dgm:pt>
    <dgm:pt modelId="{6818447B-EB9F-4826-BA43-6726EA1EEA2D}">
      <dgm:prSet phldrT="[Текст]" custT="1"/>
      <dgm:spPr/>
      <dgm:t>
        <a:bodyPr/>
        <a:lstStyle/>
        <a:p>
          <a:r>
            <a:rPr lang="ru-RU" sz="1800" i="1" dirty="0"/>
            <a:t>P1</a:t>
          </a:r>
        </a:p>
      </dgm:t>
    </dgm:pt>
    <dgm:pt modelId="{542E4AE1-D875-4071-8ECD-EB05791802B1}" type="parTrans" cxnId="{3D6E7693-81ED-42A5-932E-B1F9653FBE52}">
      <dgm:prSet/>
      <dgm:spPr/>
      <dgm:t>
        <a:bodyPr/>
        <a:lstStyle/>
        <a:p>
          <a:endParaRPr lang="ru-RU"/>
        </a:p>
      </dgm:t>
    </dgm:pt>
    <dgm:pt modelId="{ED1C3BFB-E726-4912-A449-656D28A42FE9}" type="sibTrans" cxnId="{3D6E7693-81ED-42A5-932E-B1F9653FBE52}">
      <dgm:prSet/>
      <dgm:spPr/>
      <dgm:t>
        <a:bodyPr/>
        <a:lstStyle/>
        <a:p>
          <a:endParaRPr lang="ru-RU"/>
        </a:p>
      </dgm:t>
    </dgm:pt>
    <dgm:pt modelId="{186846DE-F8B6-42B9-AB67-9E74331528E1}">
      <dgm:prSet phldrT="[Текст]" custT="1"/>
      <dgm:spPr/>
      <dgm:t>
        <a:bodyPr/>
        <a:lstStyle/>
        <a:p>
          <a:r>
            <a:rPr lang="ru-RU" sz="1600" i="1" dirty="0"/>
            <a:t>P2</a:t>
          </a:r>
        </a:p>
      </dgm:t>
    </dgm:pt>
    <dgm:pt modelId="{FFF497BA-6B6C-4779-B36B-18541DF972C9}" type="parTrans" cxnId="{CC2CC3BF-A04F-422F-B630-8F4D7F5B02FB}">
      <dgm:prSet/>
      <dgm:spPr/>
      <dgm:t>
        <a:bodyPr/>
        <a:lstStyle/>
        <a:p>
          <a:endParaRPr lang="ru-RU"/>
        </a:p>
      </dgm:t>
    </dgm:pt>
    <dgm:pt modelId="{8ED2F966-C88A-4C23-8367-869B4CD38C0F}" type="sibTrans" cxnId="{CC2CC3BF-A04F-422F-B630-8F4D7F5B02FB}">
      <dgm:prSet/>
      <dgm:spPr/>
      <dgm:t>
        <a:bodyPr/>
        <a:lstStyle/>
        <a:p>
          <a:endParaRPr lang="ru-RU"/>
        </a:p>
      </dgm:t>
    </dgm:pt>
    <dgm:pt modelId="{A2F31A50-6A35-4286-9DA2-3EF2A196A531}">
      <dgm:prSet phldrT="[Текст]" custT="1"/>
      <dgm:spPr/>
      <dgm:t>
        <a:bodyPr/>
        <a:lstStyle/>
        <a:p>
          <a:r>
            <a:rPr lang="ru-RU" sz="1800" i="1" dirty="0"/>
            <a:t>P3</a:t>
          </a:r>
        </a:p>
      </dgm:t>
    </dgm:pt>
    <dgm:pt modelId="{0BAAA339-5C16-42CB-8DFF-8A653C88D052}" type="parTrans" cxnId="{316B86D1-6C6A-4C9F-B206-4D681DFE7439}">
      <dgm:prSet/>
      <dgm:spPr/>
      <dgm:t>
        <a:bodyPr/>
        <a:lstStyle/>
        <a:p>
          <a:endParaRPr lang="ru-RU"/>
        </a:p>
      </dgm:t>
    </dgm:pt>
    <dgm:pt modelId="{73B72C31-4DD4-4AAA-A112-2F284C34E164}" type="sibTrans" cxnId="{316B86D1-6C6A-4C9F-B206-4D681DFE7439}">
      <dgm:prSet/>
      <dgm:spPr/>
      <dgm:t>
        <a:bodyPr/>
        <a:lstStyle/>
        <a:p>
          <a:endParaRPr lang="ru-RU"/>
        </a:p>
      </dgm:t>
    </dgm:pt>
    <dgm:pt modelId="{9E61CC6F-3346-4992-99DB-6D538BE6807A}" type="pres">
      <dgm:prSet presAssocID="{2B8180A5-970A-441C-A9CE-905512C8AED4}" presName="linear" presStyleCnt="0">
        <dgm:presLayoutVars>
          <dgm:dir/>
          <dgm:animLvl val="lvl"/>
          <dgm:resizeHandles val="exact"/>
        </dgm:presLayoutVars>
      </dgm:prSet>
      <dgm:spPr/>
    </dgm:pt>
    <dgm:pt modelId="{32CE0E75-6355-4942-8CFF-2D1C595E552B}" type="pres">
      <dgm:prSet presAssocID="{6818447B-EB9F-4826-BA43-6726EA1EEA2D}" presName="parentLin" presStyleCnt="0"/>
      <dgm:spPr/>
    </dgm:pt>
    <dgm:pt modelId="{E658CA40-A607-4892-BB09-49320840418F}" type="pres">
      <dgm:prSet presAssocID="{6818447B-EB9F-4826-BA43-6726EA1EEA2D}" presName="parentLeftMargin" presStyleLbl="node1" presStyleIdx="0" presStyleCnt="3"/>
      <dgm:spPr/>
    </dgm:pt>
    <dgm:pt modelId="{FF10D5B0-3B68-43A3-A440-E85EE2711B2A}" type="pres">
      <dgm:prSet presAssocID="{6818447B-EB9F-4826-BA43-6726EA1EEA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64BEAA-3AA2-41C0-B14E-D71B495E700A}" type="pres">
      <dgm:prSet presAssocID="{6818447B-EB9F-4826-BA43-6726EA1EEA2D}" presName="negativeSpace" presStyleCnt="0"/>
      <dgm:spPr/>
    </dgm:pt>
    <dgm:pt modelId="{3559D1E9-6122-4F3F-9FD3-9BC4BAB6D6CC}" type="pres">
      <dgm:prSet presAssocID="{6818447B-EB9F-4826-BA43-6726EA1EEA2D}" presName="childText" presStyleLbl="conFgAcc1" presStyleIdx="0" presStyleCnt="3">
        <dgm:presLayoutVars>
          <dgm:bulletEnabled val="1"/>
        </dgm:presLayoutVars>
      </dgm:prSet>
      <dgm:spPr/>
    </dgm:pt>
    <dgm:pt modelId="{5D780CB7-5591-4394-A541-C681D90C5062}" type="pres">
      <dgm:prSet presAssocID="{ED1C3BFB-E726-4912-A449-656D28A42FE9}" presName="spaceBetweenRectangles" presStyleCnt="0"/>
      <dgm:spPr/>
    </dgm:pt>
    <dgm:pt modelId="{B7659B04-E616-4D0C-ACBA-79E6C4C28987}" type="pres">
      <dgm:prSet presAssocID="{186846DE-F8B6-42B9-AB67-9E74331528E1}" presName="parentLin" presStyleCnt="0"/>
      <dgm:spPr/>
    </dgm:pt>
    <dgm:pt modelId="{C1018C2E-00B9-4FC6-A8D4-01600C5CEF6F}" type="pres">
      <dgm:prSet presAssocID="{186846DE-F8B6-42B9-AB67-9E74331528E1}" presName="parentLeftMargin" presStyleLbl="node1" presStyleIdx="0" presStyleCnt="3"/>
      <dgm:spPr/>
    </dgm:pt>
    <dgm:pt modelId="{4465AC8C-3C92-4717-BA02-C4E4A237D3A3}" type="pres">
      <dgm:prSet presAssocID="{186846DE-F8B6-42B9-AB67-9E74331528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212BD3-55C6-4BC9-B2B5-357599ACB508}" type="pres">
      <dgm:prSet presAssocID="{186846DE-F8B6-42B9-AB67-9E74331528E1}" presName="negativeSpace" presStyleCnt="0"/>
      <dgm:spPr/>
    </dgm:pt>
    <dgm:pt modelId="{B6BAF096-CB39-497F-B54F-EB8AB15ABED2}" type="pres">
      <dgm:prSet presAssocID="{186846DE-F8B6-42B9-AB67-9E74331528E1}" presName="childText" presStyleLbl="conFgAcc1" presStyleIdx="1" presStyleCnt="3">
        <dgm:presLayoutVars>
          <dgm:bulletEnabled val="1"/>
        </dgm:presLayoutVars>
      </dgm:prSet>
      <dgm:spPr/>
    </dgm:pt>
    <dgm:pt modelId="{03D51CA3-D2CF-4541-9F97-AC78CEEAFE1F}" type="pres">
      <dgm:prSet presAssocID="{8ED2F966-C88A-4C23-8367-869B4CD38C0F}" presName="spaceBetweenRectangles" presStyleCnt="0"/>
      <dgm:spPr/>
    </dgm:pt>
    <dgm:pt modelId="{86549128-A002-48B6-A632-92B0B3F5C4E8}" type="pres">
      <dgm:prSet presAssocID="{A2F31A50-6A35-4286-9DA2-3EF2A196A531}" presName="parentLin" presStyleCnt="0"/>
      <dgm:spPr/>
    </dgm:pt>
    <dgm:pt modelId="{02E3DEC1-ABF4-4880-BC83-8D64B22F1EBD}" type="pres">
      <dgm:prSet presAssocID="{A2F31A50-6A35-4286-9DA2-3EF2A196A531}" presName="parentLeftMargin" presStyleLbl="node1" presStyleIdx="1" presStyleCnt="3"/>
      <dgm:spPr/>
    </dgm:pt>
    <dgm:pt modelId="{AA2AA73F-EAED-445F-BB2F-439437966C97}" type="pres">
      <dgm:prSet presAssocID="{A2F31A50-6A35-4286-9DA2-3EF2A196A5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943452-04B5-4C66-827E-CB462A22AFFA}" type="pres">
      <dgm:prSet presAssocID="{A2F31A50-6A35-4286-9DA2-3EF2A196A531}" presName="negativeSpace" presStyleCnt="0"/>
      <dgm:spPr/>
    </dgm:pt>
    <dgm:pt modelId="{65551707-FD96-410B-8C13-6F68E610C78F}" type="pres">
      <dgm:prSet presAssocID="{A2F31A50-6A35-4286-9DA2-3EF2A196A53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3377316-C9C9-4C25-99DE-6CBCF0E844F5}" type="presOf" srcId="{A2F31A50-6A35-4286-9DA2-3EF2A196A531}" destId="{AA2AA73F-EAED-445F-BB2F-439437966C97}" srcOrd="1" destOrd="0" presId="urn:microsoft.com/office/officeart/2005/8/layout/list1"/>
    <dgm:cxn modelId="{5297651E-6C1F-4F76-9B95-A4B8D774C599}" type="presOf" srcId="{6818447B-EB9F-4826-BA43-6726EA1EEA2D}" destId="{E658CA40-A607-4892-BB09-49320840418F}" srcOrd="0" destOrd="0" presId="urn:microsoft.com/office/officeart/2005/8/layout/list1"/>
    <dgm:cxn modelId="{E6BDBF26-CF83-4A39-AA34-8EC14E0C94CF}" type="presOf" srcId="{186846DE-F8B6-42B9-AB67-9E74331528E1}" destId="{4465AC8C-3C92-4717-BA02-C4E4A237D3A3}" srcOrd="1" destOrd="0" presId="urn:microsoft.com/office/officeart/2005/8/layout/list1"/>
    <dgm:cxn modelId="{A663FD2A-CF30-482C-AEAD-6FF78A75D35A}" type="presOf" srcId="{2B8180A5-970A-441C-A9CE-905512C8AED4}" destId="{9E61CC6F-3346-4992-99DB-6D538BE6807A}" srcOrd="0" destOrd="0" presId="urn:microsoft.com/office/officeart/2005/8/layout/list1"/>
    <dgm:cxn modelId="{A1D5A82F-6D1B-492A-939F-77116E7AB0C0}" type="presOf" srcId="{A2F31A50-6A35-4286-9DA2-3EF2A196A531}" destId="{02E3DEC1-ABF4-4880-BC83-8D64B22F1EBD}" srcOrd="0" destOrd="0" presId="urn:microsoft.com/office/officeart/2005/8/layout/list1"/>
    <dgm:cxn modelId="{9F043E7E-9837-45D0-AB51-CFDEC144566D}" type="presOf" srcId="{186846DE-F8B6-42B9-AB67-9E74331528E1}" destId="{C1018C2E-00B9-4FC6-A8D4-01600C5CEF6F}" srcOrd="0" destOrd="0" presId="urn:microsoft.com/office/officeart/2005/8/layout/list1"/>
    <dgm:cxn modelId="{3D6E7693-81ED-42A5-932E-B1F9653FBE52}" srcId="{2B8180A5-970A-441C-A9CE-905512C8AED4}" destId="{6818447B-EB9F-4826-BA43-6726EA1EEA2D}" srcOrd="0" destOrd="0" parTransId="{542E4AE1-D875-4071-8ECD-EB05791802B1}" sibTransId="{ED1C3BFB-E726-4912-A449-656D28A42FE9}"/>
    <dgm:cxn modelId="{CC2CC3BF-A04F-422F-B630-8F4D7F5B02FB}" srcId="{2B8180A5-970A-441C-A9CE-905512C8AED4}" destId="{186846DE-F8B6-42B9-AB67-9E74331528E1}" srcOrd="1" destOrd="0" parTransId="{FFF497BA-6B6C-4779-B36B-18541DF972C9}" sibTransId="{8ED2F966-C88A-4C23-8367-869B4CD38C0F}"/>
    <dgm:cxn modelId="{316B86D1-6C6A-4C9F-B206-4D681DFE7439}" srcId="{2B8180A5-970A-441C-A9CE-905512C8AED4}" destId="{A2F31A50-6A35-4286-9DA2-3EF2A196A531}" srcOrd="2" destOrd="0" parTransId="{0BAAA339-5C16-42CB-8DFF-8A653C88D052}" sibTransId="{73B72C31-4DD4-4AAA-A112-2F284C34E164}"/>
    <dgm:cxn modelId="{A87671DA-7B94-4B38-A5BC-1900F3C97293}" type="presOf" srcId="{6818447B-EB9F-4826-BA43-6726EA1EEA2D}" destId="{FF10D5B0-3B68-43A3-A440-E85EE2711B2A}" srcOrd="1" destOrd="0" presId="urn:microsoft.com/office/officeart/2005/8/layout/list1"/>
    <dgm:cxn modelId="{D2CDD096-5312-4721-8E85-54C98B68E12A}" type="presParOf" srcId="{9E61CC6F-3346-4992-99DB-6D538BE6807A}" destId="{32CE0E75-6355-4942-8CFF-2D1C595E552B}" srcOrd="0" destOrd="0" presId="urn:microsoft.com/office/officeart/2005/8/layout/list1"/>
    <dgm:cxn modelId="{CE4BFAF0-51A3-453C-ADC8-6DDF65422153}" type="presParOf" srcId="{32CE0E75-6355-4942-8CFF-2D1C595E552B}" destId="{E658CA40-A607-4892-BB09-49320840418F}" srcOrd="0" destOrd="0" presId="urn:microsoft.com/office/officeart/2005/8/layout/list1"/>
    <dgm:cxn modelId="{BA003AF2-A6CD-429D-8B20-6755AAB89F29}" type="presParOf" srcId="{32CE0E75-6355-4942-8CFF-2D1C595E552B}" destId="{FF10D5B0-3B68-43A3-A440-E85EE2711B2A}" srcOrd="1" destOrd="0" presId="urn:microsoft.com/office/officeart/2005/8/layout/list1"/>
    <dgm:cxn modelId="{A21958EE-1A98-4927-9AE4-3DFE597C17FA}" type="presParOf" srcId="{9E61CC6F-3346-4992-99DB-6D538BE6807A}" destId="{1264BEAA-3AA2-41C0-B14E-D71B495E700A}" srcOrd="1" destOrd="0" presId="urn:microsoft.com/office/officeart/2005/8/layout/list1"/>
    <dgm:cxn modelId="{D1BBB3BE-0394-4A7C-91C5-BF0DCDFC8327}" type="presParOf" srcId="{9E61CC6F-3346-4992-99DB-6D538BE6807A}" destId="{3559D1E9-6122-4F3F-9FD3-9BC4BAB6D6CC}" srcOrd="2" destOrd="0" presId="urn:microsoft.com/office/officeart/2005/8/layout/list1"/>
    <dgm:cxn modelId="{CB24651D-D787-4F2C-93A5-113FF18E4665}" type="presParOf" srcId="{9E61CC6F-3346-4992-99DB-6D538BE6807A}" destId="{5D780CB7-5591-4394-A541-C681D90C5062}" srcOrd="3" destOrd="0" presId="urn:microsoft.com/office/officeart/2005/8/layout/list1"/>
    <dgm:cxn modelId="{EFB95C90-522A-4809-97F2-F8C2BDB48009}" type="presParOf" srcId="{9E61CC6F-3346-4992-99DB-6D538BE6807A}" destId="{B7659B04-E616-4D0C-ACBA-79E6C4C28987}" srcOrd="4" destOrd="0" presId="urn:microsoft.com/office/officeart/2005/8/layout/list1"/>
    <dgm:cxn modelId="{1009C582-C08F-46D1-B921-AC97EFF7481E}" type="presParOf" srcId="{B7659B04-E616-4D0C-ACBA-79E6C4C28987}" destId="{C1018C2E-00B9-4FC6-A8D4-01600C5CEF6F}" srcOrd="0" destOrd="0" presId="urn:microsoft.com/office/officeart/2005/8/layout/list1"/>
    <dgm:cxn modelId="{73E53BD9-9A52-4258-86E9-6EC1A56B6C1A}" type="presParOf" srcId="{B7659B04-E616-4D0C-ACBA-79E6C4C28987}" destId="{4465AC8C-3C92-4717-BA02-C4E4A237D3A3}" srcOrd="1" destOrd="0" presId="urn:microsoft.com/office/officeart/2005/8/layout/list1"/>
    <dgm:cxn modelId="{B3C694E4-C2AB-4BD9-B245-6004D9958B1F}" type="presParOf" srcId="{9E61CC6F-3346-4992-99DB-6D538BE6807A}" destId="{A0212BD3-55C6-4BC9-B2B5-357599ACB508}" srcOrd="5" destOrd="0" presId="urn:microsoft.com/office/officeart/2005/8/layout/list1"/>
    <dgm:cxn modelId="{698437C7-6EE3-431B-9253-80559897A77F}" type="presParOf" srcId="{9E61CC6F-3346-4992-99DB-6D538BE6807A}" destId="{B6BAF096-CB39-497F-B54F-EB8AB15ABED2}" srcOrd="6" destOrd="0" presId="urn:microsoft.com/office/officeart/2005/8/layout/list1"/>
    <dgm:cxn modelId="{F4058CFA-9F2B-49E9-95DE-5CF12D5FDA16}" type="presParOf" srcId="{9E61CC6F-3346-4992-99DB-6D538BE6807A}" destId="{03D51CA3-D2CF-4541-9F97-AC78CEEAFE1F}" srcOrd="7" destOrd="0" presId="urn:microsoft.com/office/officeart/2005/8/layout/list1"/>
    <dgm:cxn modelId="{E0A308E7-1E28-4CFB-B8B0-9E3DC5BABB5F}" type="presParOf" srcId="{9E61CC6F-3346-4992-99DB-6D538BE6807A}" destId="{86549128-A002-48B6-A632-92B0B3F5C4E8}" srcOrd="8" destOrd="0" presId="urn:microsoft.com/office/officeart/2005/8/layout/list1"/>
    <dgm:cxn modelId="{0F967D2F-631B-49E5-942A-45C23570FFD0}" type="presParOf" srcId="{86549128-A002-48B6-A632-92B0B3F5C4E8}" destId="{02E3DEC1-ABF4-4880-BC83-8D64B22F1EBD}" srcOrd="0" destOrd="0" presId="urn:microsoft.com/office/officeart/2005/8/layout/list1"/>
    <dgm:cxn modelId="{0F1A039A-D2C9-477C-B491-2DFB2F84ED6D}" type="presParOf" srcId="{86549128-A002-48B6-A632-92B0B3F5C4E8}" destId="{AA2AA73F-EAED-445F-BB2F-439437966C97}" srcOrd="1" destOrd="0" presId="urn:microsoft.com/office/officeart/2005/8/layout/list1"/>
    <dgm:cxn modelId="{8CF199EB-0C44-49F5-9395-E45AF6B9FF44}" type="presParOf" srcId="{9E61CC6F-3346-4992-99DB-6D538BE6807A}" destId="{A6943452-04B5-4C66-827E-CB462A22AFFA}" srcOrd="9" destOrd="0" presId="urn:microsoft.com/office/officeart/2005/8/layout/list1"/>
    <dgm:cxn modelId="{D0CC5324-EDE8-41FF-95B5-F09C268ACD4C}" type="presParOf" srcId="{9E61CC6F-3346-4992-99DB-6D538BE6807A}" destId="{65551707-FD96-410B-8C13-6F68E610C78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layoutNode name="linear">
    <dgm:varLst>
      <dgm:dir/>
      <dgm:animLvl val="lvl"/>
      <dgm:resizeHandles val="exact"/>
    </dgm:varLst>
    <dgm:alg type="lin">
      <dgm:param type="linDir" val="fromT"/>
      <dgm:param type="vertAlign" val="mid"/>
      <dgm:param type="horzAlign" val="l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alg type="lin">
          <dgm:param type="linDir" val="fromL"/>
          <dgm:param type="horzAlign" val="l"/>
          <dgm:param type="nodeHorzAlign" val="l"/>
        </dgm:alg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alg type="tx">
            <dgm:param type="parTxLTRAlign" val="l"/>
            <dgm:param type="parTxRTLAlign" val="l"/>
          </dgm:alg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!--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-->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E84FE5E-BE4F-4B8D-AA97-EEC170E2FE1D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CAA87B-245F-4BCF-AA92-C2506E428D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41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B1B92-DC22-4E2C-9CB6-0586F409054F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BCC0-B069-4884-B19D-7D56A1C795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2CAE-43BB-4186-B3EE-3339B30432C5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E1F2-1B85-4DED-BB1A-6299D8AA0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AA0F7-37E5-404A-BD7B-0785CFAF6BFE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BBBF4-5DDC-4B7C-9276-6B2E5AD2ED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F7E3-FCB7-4880-BF84-E6F696C9D312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0DE0F-E731-4567-8E8F-DEF69785B8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32BB9-BD3A-4046-B6DC-7CF7B7378332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1F22A-9E9F-46BC-BF7E-E7C864E012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3238-121F-4BEC-BED3-7B437E0299E4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7AEA7-2923-421B-804D-621A6B908C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D35B6-7851-414B-89DF-C9915850B7A7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B6CFC-B30B-4258-98E2-40A1B02FEC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74128-CDED-46A8-8B26-BC6330A2BD27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5FB2F-C409-4298-8DFB-8A672B82CD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A4171-E37F-4BF2-9455-26D4F5806A77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251D2-851E-4535-BBF3-3D037A3931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35745-1E0F-4E03-B0FA-5DB810655407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CBC49-3827-4374-8186-F706337593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49DD6-0F98-46E8-B2F6-B61DFB3FF2F1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DB532-F38B-4945-BE96-07E57571C5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E94689-4032-4289-9A5B-84E8DDBAFEFB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4B0925-E1C8-4524-BFFC-C88A4F8A1F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3661</TotalTime>
  <Words>65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Общество и экономика «старого порядка»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Реформация.</dc:title>
  <dc:creator>Михаил Сергеевич</dc:creator>
  <cp:lastModifiedBy>Miklos</cp:lastModifiedBy>
  <cp:revision>364</cp:revision>
  <dcterms:created xsi:type="dcterms:W3CDTF">2014-10-11T17:40:08Z</dcterms:created>
  <dcterms:modified xsi:type="dcterms:W3CDTF">2020-10-13T12:29:30Z</dcterms:modified>
</cp:coreProperties>
</file>