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79176FB0-B7F2-11CE-97EF-00AA006D2776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5A6A-E28A-4D51-92FD-34DE434A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09FB-9C82-4B29-ACE2-4607D1A99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5462-3FE2-4C8E-9126-D71040FA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58AE-5D4E-432A-948C-F15BC6B2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7DB6-5098-4031-AE92-04919C2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7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B92B-8608-4735-9AD3-B0BA6339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08059-A24B-48A0-8DBA-2BE718E4F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1F07-D121-40BA-8D2F-324F7F7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13ED-E13A-463C-9DD7-53096F0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530B-CBF4-46C4-A8B6-991D943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6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F55AA-EF0C-4B16-B733-36C2F8EE0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D5950-86CE-4622-99FD-83BDED292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F82B-5AE5-49F8-9F9F-B7215A34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248C-C1A6-442B-8865-589B6898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2A26-78EF-405F-B097-1FB7B6F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4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8918-506B-4314-8F0B-75CFE05E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F22D-F1D0-4CB2-ADA9-86CA7CD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F7AF-9840-4986-995A-B86C7F32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DD2D-5C6D-4BF6-A1BE-9336A693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4AAE-6E8B-4F53-B04C-B9EEB32F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8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7571-6905-43F1-B1F1-B8C00B6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1629-B325-4136-BBFB-EEFAC468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52F2-DD4F-4295-989D-91FF9ADD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32E8-1360-4F3B-A785-B74FF781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44FB-35C9-433B-81A9-C9F3BA1C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8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FE6-ECD6-4514-AE08-078A58C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4992-D84D-496B-A299-B2AB6C30C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DF17-7907-4DB5-8B00-DBD6FF578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3B20-230E-4F5D-A0B8-6B077A39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4814-9399-4D01-AA61-4A8A0581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6AC-7AA8-48A5-928E-AED7BF2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11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7CF3-C22A-46AB-B9B1-0AE62A14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A6D-C1F4-43CF-A06D-26362B68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6566-5FA0-4646-A3F0-CDDD795B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C0595-D389-4235-A389-C4DCA7CE5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F5602-3BA1-4BA0-985A-350CAF3C6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06B21-2EC4-4A37-B44C-BFC0D1DD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3D227-3D7A-4911-B10E-5E1DAB07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FE8E1-56E5-4C79-9D43-79719F0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4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590-D23A-449A-AA62-7CFFAB4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3D449-02A6-4B01-9270-84389B20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0401C-00D5-4AC4-A219-0ACB6F3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8AC8-CA2C-4435-A261-0FF0A68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AA031-CF09-4271-8063-1ED3B12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26196-7068-40E4-9E71-B739A814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E4EF5-28FA-40EF-A51C-DB95B98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1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7C0-32D5-4416-90ED-0F57A1A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213F-C35A-4ABE-A938-CCC34B9B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DBAF-289B-415A-BE6E-0C97DF48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24EA1-DD14-4B80-98CC-9829CAE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1CCF1-F04F-43C1-A956-AFF0C21A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2E0B-98C3-456C-9A08-41FB7346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9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1516-FFEC-4697-B41D-8D9F614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CDD7-46DF-4414-B170-6235696CA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69AA-F231-4C47-960B-E19CDC09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D91F-C585-463E-AA6C-2E26C0DE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64C4-7A30-4D61-86F1-E379635C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6C69-14A5-4CB0-ABB4-050A9C6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5BADA-B6A7-4E60-ACF0-94910869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B67A-2B3C-4BFF-8751-AB5AE8FD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D4EE-548F-4A7C-88B9-8C07AD22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9400-3439-42F3-A27D-36FB81BF56D4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6303-299F-4409-8F07-3796DE02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577A-7A18-43B1-9B1E-E40056670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30E3-4F89-4A71-AE75-5AA3B53FFB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40" name="SpinButton1" r:id="rId2" imgW="2095560" imgH="838080"/>
        </mc:Choice>
        <mc:Fallback>
          <p:control name="SpinButton1" r:id="rId2" imgW="2095560" imgH="838080">
            <p:pic>
              <p:nvPicPr>
                <p:cNvPr id="3" name="SpinButton1">
                  <a:extLst>
                    <a:ext uri="{FF2B5EF4-FFF2-40B4-BE49-F238E27FC236}">
                      <a16:creationId xmlns:a16="http://schemas.microsoft.com/office/drawing/2014/main" id="{3B10493A-894C-45E7-8A0C-E9D2960C997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3150" y="1682750"/>
                  <a:ext cx="2093913" cy="8350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1" name="SpinButton2" r:id="rId3" imgW="1562040" imgH="1076400"/>
        </mc:Choice>
        <mc:Fallback>
          <p:control name="SpinButton2" r:id="rId3" imgW="1562040" imgH="1076400">
            <p:pic>
              <p:nvPicPr>
                <p:cNvPr id="7" name="SpinButton2">
                  <a:extLst>
                    <a:ext uri="{FF2B5EF4-FFF2-40B4-BE49-F238E27FC236}">
                      <a16:creationId xmlns:a16="http://schemas.microsoft.com/office/drawing/2014/main" id="{CE8C9019-F50E-494E-89C3-0E9F82FCA9F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422" y="1630363"/>
                  <a:ext cx="1563688" cy="10731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2" name="SpinButton3" r:id="rId4" imgW="819000" imgH="1076400"/>
        </mc:Choice>
        <mc:Fallback>
          <p:control name="SpinButton3" r:id="rId4" imgW="819000" imgH="1076400">
            <p:pic>
              <p:nvPicPr>
                <p:cNvPr id="10" name="SpinButton3">
                  <a:extLst>
                    <a:ext uri="{FF2B5EF4-FFF2-40B4-BE49-F238E27FC236}">
                      <a16:creationId xmlns:a16="http://schemas.microsoft.com/office/drawing/2014/main" id="{16252339-A63C-461B-9012-E082C105AC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5118" y="1630363"/>
                  <a:ext cx="822186" cy="10731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6015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2017-08-06T16:38:15Z</dcterms:created>
  <dcterms:modified xsi:type="dcterms:W3CDTF">2017-08-06T18:20:58Z</dcterms:modified>
</cp:coreProperties>
</file>