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108" y="-222"/>
      </p:cViewPr>
      <p:guideLst>
        <p:guide orient="horz" pos="1814"/>
        <p:guide pos="27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91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03C2A37-BF5D-4F17-B2DE-554E8E8BDFD8}"/>
              </a:ext>
            </a:extLst>
          </p:cNvPr>
          <p:cNvSpPr/>
          <p:nvPr/>
        </p:nvSpPr>
        <p:spPr>
          <a:xfrm>
            <a:off x="720000" y="1440000"/>
            <a:ext cx="1440000" cy="28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r>
              <a:rPr lang="en-US">
                <a:solidFill>
                  <a:schemeClr val="tx1"/>
                </a:solidFill>
              </a:rPr>
              <a:t>Vertical it should be!</a:t>
            </a:r>
          </a:p>
        </p:txBody>
      </p:sp>
    </p:spTree>
    <p:extLst>
      <p:ext uri="{BB962C8B-B14F-4D97-AF65-F5344CB8AC3E}">
        <p14:creationId xmlns:p14="http://schemas.microsoft.com/office/powerpoint/2010/main" val="10783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15BE51DD-FEFD-41BD-BC9A-87613D50E9A8}" vid="{4E03261A-CC9A-42E9-97D1-CB20A6695C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Quer24x16</Template>
  <TotalTime>3</TotalTime>
  <Words>5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Windows Kullanıcısı</cp:lastModifiedBy>
  <cp:revision>2</cp:revision>
  <dcterms:created xsi:type="dcterms:W3CDTF">2019-10-17T12:34:51Z</dcterms:created>
  <dcterms:modified xsi:type="dcterms:W3CDTF">2020-11-04T21:15:18Z</dcterms:modified>
</cp:coreProperties>
</file>