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1518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673-CEDE-4C33-AFCF-35E0796DAF5D}" type="datetimeFigureOut">
              <a:rPr lang="hu-HU" smtClean="0"/>
              <a:t>2015.04.02.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1F6-B365-4600-9A94-7265B2C0C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989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673-CEDE-4C33-AFCF-35E0796DAF5D}" type="datetimeFigureOut">
              <a:rPr lang="hu-HU" smtClean="0"/>
              <a:t>2015.04.02.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1F6-B365-4600-9A94-7265B2C0C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547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673-CEDE-4C33-AFCF-35E0796DAF5D}" type="datetimeFigureOut">
              <a:rPr lang="hu-HU" smtClean="0"/>
              <a:t>2015.04.02.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1F6-B365-4600-9A94-7265B2C0C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26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673-CEDE-4C33-AFCF-35E0796DAF5D}" type="datetimeFigureOut">
              <a:rPr lang="hu-HU" smtClean="0"/>
              <a:t>2015.04.02.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1F6-B365-4600-9A94-7265B2C0C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467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673-CEDE-4C33-AFCF-35E0796DAF5D}" type="datetimeFigureOut">
              <a:rPr lang="hu-HU" smtClean="0"/>
              <a:t>2015.04.02.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1F6-B365-4600-9A94-7265B2C0C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94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673-CEDE-4C33-AFCF-35E0796DAF5D}" type="datetimeFigureOut">
              <a:rPr lang="hu-HU" smtClean="0"/>
              <a:t>2015.04.02.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1F6-B365-4600-9A94-7265B2C0C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30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673-CEDE-4C33-AFCF-35E0796DAF5D}" type="datetimeFigureOut">
              <a:rPr lang="hu-HU" smtClean="0"/>
              <a:t>2015.04.02.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1F6-B365-4600-9A94-7265B2C0C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7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673-CEDE-4C33-AFCF-35E0796DAF5D}" type="datetimeFigureOut">
              <a:rPr lang="hu-HU" smtClean="0"/>
              <a:t>2015.04.02.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1F6-B365-4600-9A94-7265B2C0C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272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673-CEDE-4C33-AFCF-35E0796DAF5D}" type="datetimeFigureOut">
              <a:rPr lang="hu-HU" smtClean="0"/>
              <a:t>2015.04.02.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1F6-B365-4600-9A94-7265B2C0C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089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673-CEDE-4C33-AFCF-35E0796DAF5D}" type="datetimeFigureOut">
              <a:rPr lang="hu-HU" smtClean="0"/>
              <a:t>2015.04.02.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1F6-B365-4600-9A94-7265B2C0C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540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F673-CEDE-4C33-AFCF-35E0796DAF5D}" type="datetimeFigureOut">
              <a:rPr lang="hu-HU" smtClean="0"/>
              <a:t>2015.04.02.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771F6-B365-4600-9A94-7265B2C0C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634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3F673-CEDE-4C33-AFCF-35E0796DAF5D}" type="datetimeFigureOut">
              <a:rPr lang="hu-HU" smtClean="0"/>
              <a:t>2015.04.02.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71F6-B365-4600-9A94-7265B2C0C6F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271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406878"/>
              </p:ext>
            </p:extLst>
          </p:nvPr>
        </p:nvGraphicFramePr>
        <p:xfrm>
          <a:off x="1524000" y="1397000"/>
          <a:ext cx="3096000" cy="105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842723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</a:tr>
              <a:tr h="842723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48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timar</dc:creator>
  <cp:lastModifiedBy>timar</cp:lastModifiedBy>
  <cp:revision>4</cp:revision>
  <dcterms:created xsi:type="dcterms:W3CDTF">2015-04-01T20:30:18Z</dcterms:created>
  <dcterms:modified xsi:type="dcterms:W3CDTF">2015-04-02T13:16:13Z</dcterms:modified>
</cp:coreProperties>
</file>