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2" r:id="rId4"/>
  </p:sldMasterIdLst>
  <p:notesMasterIdLst>
    <p:notesMasterId r:id="rId6"/>
  </p:notesMasterIdLst>
  <p:sldIdLst>
    <p:sldId id="2147470180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DF6785-4DFB-F4DE-F2C0-DC446711EF2C}" name="Jeff Reser" initials="JR" userId="Jeff Reser" providerId="None"/>
  <p188:author id="{DC0077B3-5DBB-EDEC-F055-DA8A04F1A110}" name="Michal Svec" initials="MS" userId="S::msvec@suse.com::e0a16f7c-14ff-4656-965a-4065c755279a" providerId="AD"/>
  <p188:author id="{1F407BF8-EE83-1A4C-B3B0-41F6A69C781C}" name="Tom Callway" initials="TC" userId="S::tom.callway@suse.com::416fbb2d-6a98-4dd5-8d93-9f2613844fb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l Svec" initials="MS" lastIdx="2" clrIdx="0">
    <p:extLst>
      <p:ext uri="{19B8F6BF-5375-455C-9EA6-DF929625EA0E}">
        <p15:presenceInfo xmlns:p15="http://schemas.microsoft.com/office/powerpoint/2012/main" userId="S::msvec@suse.com::e0a16f7c-14ff-4656-965a-4065c755279a" providerId="AD"/>
      </p:ext>
    </p:extLst>
  </p:cmAuthor>
  <p:cmAuthor id="2" name="Kate O'Twelftree" initials="KO" lastIdx="3" clrIdx="1">
    <p:extLst>
      <p:ext uri="{19B8F6BF-5375-455C-9EA6-DF929625EA0E}">
        <p15:presenceInfo xmlns:p15="http://schemas.microsoft.com/office/powerpoint/2012/main" userId="S::kate.otwelftree@suse.com::a6548982-0042-47bc-800e-3be9eee93890" providerId="AD"/>
      </p:ext>
    </p:extLst>
  </p:cmAuthor>
  <p:cmAuthor id="3" name="Jeff Reser" initials="JR [2]" lastIdx="3" clrIdx="2">
    <p:extLst>
      <p:ext uri="{19B8F6BF-5375-455C-9EA6-DF929625EA0E}">
        <p15:presenceInfo xmlns:p15="http://schemas.microsoft.com/office/powerpoint/2012/main" userId="Jeff Re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C322C"/>
    <a:srgbClr val="192072"/>
    <a:srgbClr val="FE7C3F"/>
    <a:srgbClr val="90EBCD"/>
    <a:srgbClr val="3138A7"/>
    <a:srgbClr val="30BA77"/>
    <a:srgbClr val="175D51"/>
    <a:srgbClr val="12E8DD"/>
    <a:srgbClr val="2453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F2F3C-1FEF-E7BD-92C5-DEE641AD01C5}" v="55" dt="2023-03-15T15:03:08.079"/>
    <p1510:client id="{5970EE6D-B312-5543-9A11-C76DB993FDE0}" v="26" dt="2022-07-08T13:07:32.921"/>
    <p1510:client id="{5BCB1DCD-4030-7736-A807-F9F815FEEF88}" v="30" dt="2022-08-03T21:29:26.797"/>
    <p1510:client id="{8AA2EF2C-9AF0-AF88-3910-44036704B2DC}" v="84" dt="2023-03-15T11:50:20.202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CFFD-C28E-4F99-A0AE-37E23A3D8A3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9A10-C191-488C-8380-88750C29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9A10-C191-488C-8380-88750C29A3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0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3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3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7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7F3FAD-C6B9-8C4F-8B30-A986CB23085B}"/>
              </a:ext>
            </a:extLst>
          </p:cNvPr>
          <p:cNvSpPr/>
          <p:nvPr/>
        </p:nvSpPr>
        <p:spPr>
          <a:xfrm>
            <a:off x="1676843" y="81719"/>
            <a:ext cx="1828885" cy="1925319"/>
          </a:xfrm>
          <a:prstGeom prst="rect">
            <a:avLst/>
          </a:prstGeom>
          <a:solidFill>
            <a:schemeClr val="accent5"/>
          </a:solidFill>
          <a:effectLst>
            <a:outerShdw dist="76200" dir="7140000" sx="110000" sy="11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DDFA2C-2F36-D968-40AA-A965EB5050B2}"/>
              </a:ext>
            </a:extLst>
          </p:cNvPr>
          <p:cNvSpPr/>
          <p:nvPr/>
        </p:nvSpPr>
        <p:spPr>
          <a:xfrm>
            <a:off x="5178942" y="81719"/>
            <a:ext cx="1828885" cy="1925319"/>
          </a:xfrm>
          <a:prstGeom prst="rect">
            <a:avLst/>
          </a:prstGeom>
          <a:solidFill>
            <a:schemeClr val="accent5"/>
          </a:solidFill>
          <a:effectLst>
            <a:outerShdw dist="76200" dir="7140000" sx="110000" sy="11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
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F6F59-E51B-CD7A-8641-C5945425ABB0}"/>
              </a:ext>
            </a:extLst>
          </p:cNvPr>
          <p:cNvSpPr/>
          <p:nvPr/>
        </p:nvSpPr>
        <p:spPr>
          <a:xfrm>
            <a:off x="8681041" y="86149"/>
            <a:ext cx="1828885" cy="1925319"/>
          </a:xfrm>
          <a:prstGeom prst="rect">
            <a:avLst/>
          </a:prstGeom>
          <a:solidFill>
            <a:schemeClr val="accent5"/>
          </a:solidFill>
          <a:effectLst>
            <a:outerShdw dist="76200" dir="7140000" sx="110000" sy="11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E77C1-ACF8-AE57-88B9-BF5B6370A169}"/>
              </a:ext>
            </a:extLst>
          </p:cNvPr>
          <p:cNvSpPr/>
          <p:nvPr/>
        </p:nvSpPr>
        <p:spPr>
          <a:xfrm>
            <a:off x="1676843" y="2400901"/>
            <a:ext cx="1828885" cy="1925319"/>
          </a:xfrm>
          <a:prstGeom prst="rect">
            <a:avLst/>
          </a:prstGeom>
          <a:solidFill>
            <a:schemeClr val="accent5"/>
          </a:solidFill>
          <a:effectLst>
            <a:outerShdw dist="76200" dir="7140000" sx="110000" sy="110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6C423-3B86-1DAC-AB41-08C8E613F55B}"/>
              </a:ext>
            </a:extLst>
          </p:cNvPr>
          <p:cNvSpPr/>
          <p:nvPr/>
        </p:nvSpPr>
        <p:spPr>
          <a:xfrm>
            <a:off x="8681041" y="2405331"/>
            <a:ext cx="1828885" cy="1925319"/>
          </a:xfrm>
          <a:prstGeom prst="rect">
            <a:avLst/>
          </a:prstGeom>
          <a:solidFill>
            <a:schemeClr val="accent5"/>
          </a:solidFill>
          <a:effectLst>
            <a:outerShdw dist="76200" dir="7140000" sx="110000" sy="110000" algn="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90CAAE-5C57-8DBA-E430-5FB552F01E35}"/>
              </a:ext>
            </a:extLst>
          </p:cNvPr>
          <p:cNvSpPr/>
          <p:nvPr/>
        </p:nvSpPr>
        <p:spPr>
          <a:xfrm>
            <a:off x="1672413" y="4831319"/>
            <a:ext cx="1828885" cy="1925319"/>
          </a:xfrm>
          <a:prstGeom prst="rect">
            <a:avLst/>
          </a:prstGeom>
          <a:solidFill>
            <a:schemeClr val="accent5"/>
          </a:solidFill>
          <a:effectLst>
            <a:outerShdw dist="76200" dir="7140000" sx="110000" sy="110000" algn="b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D7AF90-CF57-5DD8-35E1-595846CB654E}"/>
              </a:ext>
            </a:extLst>
          </p:cNvPr>
          <p:cNvSpPr/>
          <p:nvPr/>
        </p:nvSpPr>
        <p:spPr>
          <a:xfrm>
            <a:off x="5178942" y="4835750"/>
            <a:ext cx="1828885" cy="1925319"/>
          </a:xfrm>
          <a:prstGeom prst="rect">
            <a:avLst/>
          </a:prstGeom>
          <a:solidFill>
            <a:schemeClr val="accent5"/>
          </a:solidFill>
          <a:effectLst>
            <a:outerShdw dist="76200" dir="7140000" sx="110000" sy="110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D384D-5EC6-D1C6-2D2D-0864D8ECBAC3}"/>
              </a:ext>
            </a:extLst>
          </p:cNvPr>
          <p:cNvSpPr/>
          <p:nvPr/>
        </p:nvSpPr>
        <p:spPr>
          <a:xfrm>
            <a:off x="8685471" y="4831319"/>
            <a:ext cx="1828885" cy="1925319"/>
          </a:xfrm>
          <a:prstGeom prst="rect">
            <a:avLst/>
          </a:prstGeom>
          <a:solidFill>
            <a:schemeClr val="accent5"/>
          </a:solidFill>
          <a:effectLst>
            <a:outerShdw dist="76200" dir="7140000" sx="110000" sy="11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br</a:t>
            </a:r>
            <a:endParaRPr lang="en-US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C9DD4-D205-5738-9213-D75202669115}"/>
              </a:ext>
            </a:extLst>
          </p:cNvPr>
          <p:cNvSpPr/>
          <p:nvPr/>
        </p:nvSpPr>
        <p:spPr>
          <a:xfrm>
            <a:off x="5178942" y="2405331"/>
            <a:ext cx="1828885" cy="1925319"/>
          </a:xfrm>
          <a:prstGeom prst="rect">
            <a:avLst/>
          </a:prstGeom>
          <a:solidFill>
            <a:schemeClr val="accent5"/>
          </a:solidFill>
          <a:effectLst>
            <a:outerShdw dist="76200" dir="7140000" sx="110000" sy="110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ctr</a:t>
            </a:r>
          </a:p>
        </p:txBody>
      </p:sp>
    </p:spTree>
    <p:extLst>
      <p:ext uri="{BB962C8B-B14F-4D97-AF65-F5344CB8AC3E}">
        <p14:creationId xmlns:p14="http://schemas.microsoft.com/office/powerpoint/2010/main" val="13136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260A5CDD0B945931DC8AD3570BA13" ma:contentTypeVersion="13" ma:contentTypeDescription="Create a new document." ma:contentTypeScope="" ma:versionID="7254518c94b6ba2e0c79faedacc2b41b">
  <xsd:schema xmlns:xsd="http://www.w3.org/2001/XMLSchema" xmlns:xs="http://www.w3.org/2001/XMLSchema" xmlns:p="http://schemas.microsoft.com/office/2006/metadata/properties" xmlns:ns2="5187d7ca-9d49-4397-a7a6-4dffe3d83413" xmlns:ns3="d34cf168-afa1-4b77-9e8b-84c256c0c2e8" targetNamespace="http://schemas.microsoft.com/office/2006/metadata/properties" ma:root="true" ma:fieldsID="1836e9f31ad21eea84ec1faced46db8d" ns2:_="" ns3:_="">
    <xsd:import namespace="5187d7ca-9d49-4397-a7a6-4dffe3d83413"/>
    <xsd:import namespace="d34cf168-afa1-4b77-9e8b-84c256c0c2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87d7ca-9d49-4397-a7a6-4dffe3d834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cf168-afa1-4b77-9e8b-84c256c0c2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34cf168-afa1-4b77-9e8b-84c256c0c2e8">
      <UserInfo>
        <DisplayName>Matthias Eckermann</DisplayName>
        <AccountId>367</AccountId>
        <AccountType/>
      </UserInfo>
      <UserInfo>
        <DisplayName>Thore Bahr</DisplayName>
        <AccountId>142</AccountId>
        <AccountType/>
      </UserInfo>
      <UserInfo>
        <DisplayName>Stefan Behlert</DisplayName>
        <AccountId>188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3D228E4-0704-48AB-A5B4-085B844E4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DFEC51-B26E-4D98-A884-626ACDC4A582}">
  <ds:schemaRefs>
    <ds:schemaRef ds:uri="5187d7ca-9d49-4397-a7a6-4dffe3d83413"/>
    <ds:schemaRef ds:uri="d34cf168-afa1-4b77-9e8b-84c256c0c2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3C6682-A717-4DEF-A002-EA59B5040EB5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d34cf168-afa1-4b77-9e8b-84c256c0c2e8"/>
    <ds:schemaRef ds:uri="5187d7ca-9d49-4397-a7a6-4dffe3d8341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SUSE Infinity</Template>
  <TotalTime>0</TotalTime>
  <Words>3109</Words>
  <Application>Microsoft Office PowerPoint</Application>
  <PresentationFormat>Widescreen</PresentationFormat>
  <Paragraphs>342</Paragraphs>
  <Slides>1</Slides>
  <Notes>1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SUSE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SUMA 4.3 Customer Deck</dc:title>
  <dc:subject> </dc:subject>
  <dc:creator>Stacey Miller</dc:creator>
  <cp:keywords/>
  <dc:description/>
  <cp:lastModifiedBy>Stacey Miller</cp:lastModifiedBy>
  <cp:revision>60</cp:revision>
  <dcterms:created xsi:type="dcterms:W3CDTF">2021-02-15T13:03:21Z</dcterms:created>
  <dcterms:modified xsi:type="dcterms:W3CDTF">2023-03-15T15:04:53Z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0x010100A7B260A5CDD0B945931DC8AD3570BA13</vt:lpwstr>
  </property>
</Properties>
</file>