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-2.4</c:v>
                </c:pt>
                <c:pt idx="3">
                  <c:v>-2.8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179584"/>
        <c:axId val="85361024"/>
      </c:barChart>
      <c:catAx>
        <c:axId val="84179584"/>
        <c:scaling>
          <c:orientation val="minMax"/>
        </c:scaling>
        <c:delete val="0"/>
        <c:axPos val="b"/>
        <c:majorTickMark val="out"/>
        <c:minorTickMark val="none"/>
        <c:tickLblPos val="nextTo"/>
        <c:crossAx val="85361024"/>
        <c:crosses val="autoZero"/>
        <c:auto val="1"/>
        <c:lblAlgn val="ctr"/>
        <c:lblOffset val="100"/>
        <c:noMultiLvlLbl val="0"/>
      </c:catAx>
      <c:valAx>
        <c:axId val="85361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179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FF67-5675-4544-9E64-AF932F82A221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F3DB-C54B-4EDE-871F-00AC4D18F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4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FF67-5675-4544-9E64-AF932F82A221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F3DB-C54B-4EDE-871F-00AC4D18F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28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FF67-5675-4544-9E64-AF932F82A221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F3DB-C54B-4EDE-871F-00AC4D18F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51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FF67-5675-4544-9E64-AF932F82A221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F3DB-C54B-4EDE-871F-00AC4D18F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2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FF67-5675-4544-9E64-AF932F82A221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F3DB-C54B-4EDE-871F-00AC4D18F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3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FF67-5675-4544-9E64-AF932F82A221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F3DB-C54B-4EDE-871F-00AC4D18F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42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FF67-5675-4544-9E64-AF932F82A221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F3DB-C54B-4EDE-871F-00AC4D18F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94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FF67-5675-4544-9E64-AF932F82A221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F3DB-C54B-4EDE-871F-00AC4D18F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18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FF67-5675-4544-9E64-AF932F82A221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F3DB-C54B-4EDE-871F-00AC4D18F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FF67-5675-4544-9E64-AF932F82A221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F3DB-C54B-4EDE-871F-00AC4D18F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99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FF67-5675-4544-9E64-AF932F82A221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F3DB-C54B-4EDE-871F-00AC4D18F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7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4FF67-5675-4544-9E64-AF932F82A221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F3DB-C54B-4EDE-871F-00AC4D18F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5920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4780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Jean-Tiare Le Bigot</dc:creator>
  <cp:lastModifiedBy>jean-tiare LE BIGOT</cp:lastModifiedBy>
  <cp:revision>3</cp:revision>
  <dcterms:created xsi:type="dcterms:W3CDTF">2016-10-01T16:53:38Z</dcterms:created>
  <dcterms:modified xsi:type="dcterms:W3CDTF">2016-10-21T17:27:22Z</dcterms:modified>
</cp:coreProperties>
</file>