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848A-1269-4072-AC45-6A844C622209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D1FD-7186-4526-9CF8-571E550EA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3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848A-1269-4072-AC45-6A844C622209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D1FD-7186-4526-9CF8-571E550EA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9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848A-1269-4072-AC45-6A844C622209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D1FD-7186-4526-9CF8-571E550EA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4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848A-1269-4072-AC45-6A844C622209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D1FD-7186-4526-9CF8-571E550EA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0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848A-1269-4072-AC45-6A844C622209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D1FD-7186-4526-9CF8-571E550EA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0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848A-1269-4072-AC45-6A844C622209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D1FD-7186-4526-9CF8-571E550EA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848A-1269-4072-AC45-6A844C622209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D1FD-7186-4526-9CF8-571E550EA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3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848A-1269-4072-AC45-6A844C622209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D1FD-7186-4526-9CF8-571E550EA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4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848A-1269-4072-AC45-6A844C622209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D1FD-7186-4526-9CF8-571E550EA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1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848A-1269-4072-AC45-6A844C622209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D1FD-7186-4526-9CF8-571E550EA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1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848A-1269-4072-AC45-6A844C622209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D1FD-7186-4526-9CF8-571E550EA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7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3848A-1269-4072-AC45-6A844C622209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3D1FD-7186-4526-9CF8-571E550EA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8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6200000">
            <a:off x="5372339" y="1967942"/>
            <a:ext cx="1426448" cy="2980871"/>
          </a:xfrm>
          <a:prstGeom prst="rect">
            <a:avLst/>
          </a:prstGeom>
          <a:pattFill prst="ltDnDiag">
            <a:fgClr>
              <a:srgbClr val="FF0000"/>
            </a:fgClr>
            <a:bgClr>
              <a:srgbClr val="92D050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564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Windows User</cp:lastModifiedBy>
  <cp:revision>2</cp:revision>
  <dcterms:created xsi:type="dcterms:W3CDTF">2017-05-03T22:11:53Z</dcterms:created>
  <dcterms:modified xsi:type="dcterms:W3CDTF">2018-01-25T15:32:22Z</dcterms:modified>
</cp:coreProperties>
</file>