
<file path=[Content_Types].xml><?xml version="1.0" encoding="utf-8"?>
<Types xmlns="http://schemas.openxmlformats.org/package/2006/content-types"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3A79-ECEC-4C77-847F-52A8C2C0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CAF85-4172-4822-851B-7FC28DDFA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A0D9-DB4E-42CE-8954-29FE985D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C22B-4D41-46CC-A5CF-ED963CDF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DE24-8482-4F50-89A7-D455A6F4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27F9-654E-4D03-86A4-02D464DE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F0309-BB26-4DE5-8365-2292402C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6390-63D3-4A16-A41B-965C1D59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11EB-F66A-482F-B41B-5041151D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FC38-87A9-4347-BDBC-C4EB4AAB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07D7-2FCB-4435-80CE-AC00D0A3B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7C45D-2F25-459A-ADB1-DC82C604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A055-DA07-4EF7-83E8-1317F709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2E52-AF8B-43CA-8758-EB9FAE57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CCF3-DF03-4E15-B5DD-E44FBB4F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03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CE9A-F483-41AC-B3A7-D4974050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01CC-43E5-460B-8973-A2408B41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0BE9-F8CC-41CD-A7A9-C873CF18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42F9-4441-4B81-8FF5-5A59923E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DBFC-ABF2-4F12-B7B8-C8F109F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5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E00A-DA07-4308-A244-8996417A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956E-9F20-4C27-87B8-5716B9DF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34D2-59A6-48F2-A462-29862AF9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8871-BD14-467D-BF60-4365E24F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58BF-9C22-4814-A86C-0D8E673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5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DF67-7365-4CEF-A884-AB731AEE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E07A-2B23-4BF7-83A7-A57BEE8F3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CEA0D-BBEF-458E-97D1-88DB73BF4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A5B6-E753-4309-929D-BBD934DC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D797-55CF-4562-B512-7C47CA29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D74BD-4316-4328-9C07-F0BF649E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91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4B54-343A-410A-98EB-980541A3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C7FDF-6865-40ED-AD4F-3B4618D2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57086-663B-4A89-8DA7-30994672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6E3EC-BBA8-4098-A549-1A21E16ED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4ECC8-F3F0-4912-93EC-DCEFD45E5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653FA-E49C-4EA5-A815-10F776D7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13B6A-D429-4AEB-8018-1D9C7B91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9ACA4-50CF-4A87-AAA3-8E506ADD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5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69EC-07A7-4C39-B78A-CD574064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56AFE-5038-40D8-94E1-A07FCE5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50FB2-BF7E-460C-8881-531240F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7DF71-4197-4BCC-8501-E73E5AB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26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65AAA-1750-41C4-918E-DB33077A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F242-C10D-4AE8-84F7-EC93D1B7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8638F-607E-4530-9B0B-9660B553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91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6635-318A-4DD7-8149-C5909A0F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E606-DD83-41FD-A578-D1E793BD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F4026-EE2E-4BDC-8AAE-EEAE55B93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ACF02-266D-4A0B-AA20-8CAA4AA7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3C157-D772-4EBA-B414-5648CC43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E58D4-68D0-4923-9BA2-97E7AA1E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0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7EE-E713-439A-95E7-C20CEFAB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B833A-42AF-4F5A-AD8C-C1C373727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23E5B-1844-465C-81E2-2EC5A4DC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661A5-A971-4CEB-853B-94FA5E1F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B3796-5601-45C9-AC28-D95A28C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651FA-9579-4F13-BD31-4E6ACED0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87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4F5BB-6DB2-4D65-8FF1-45F9BF8C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A3BC9-7B5B-479F-896F-B29A4E6F3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DD5E-DE68-4989-B23C-214A352F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5BA8-C217-4EEE-A4D5-296BDEC789A1}" type="datetimeFigureOut">
              <a:rPr lang="hu-HU" smtClean="0"/>
              <a:t>2017.08.06.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85C6-1E1E-439D-AD05-050C3267B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B060-7650-4607-9FDC-816BBD42C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B19E-F1E6-466B-A79F-C72D369E7F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18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41" name="Label1" r:id="rId2" imgW="1924200" imgH="1143000"/>
        </mc:Choice>
        <mc:Fallback>
          <p:control name="Label1" r:id="rId2" imgW="1924200" imgH="1143000">
            <p:pic>
              <p:nvPicPr>
                <p:cNvPr id="4" name="Label1">
                  <a:extLst>
                    <a:ext uri="{FF2B5EF4-FFF2-40B4-BE49-F238E27FC236}">
                      <a16:creationId xmlns:a16="http://schemas.microsoft.com/office/drawing/2014/main" id="{79EB3EA0-E3A2-4121-91DB-F8D4019BC5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2525" y="1231900"/>
                  <a:ext cx="1922463" cy="113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2" name="Label3" r:id="rId3" imgW="2847960" imgH="1143000"/>
        </mc:Choice>
        <mc:Fallback>
          <p:control name="Label3" r:id="rId3" imgW="2847960" imgH="1143000">
            <p:pic>
              <p:nvPicPr>
                <p:cNvPr id="6" name="Label3">
                  <a:extLst>
                    <a:ext uri="{FF2B5EF4-FFF2-40B4-BE49-F238E27FC236}">
                      <a16:creationId xmlns:a16="http://schemas.microsoft.com/office/drawing/2014/main" id="{ECA732CA-F93B-4EE7-8E7E-C8FCE4F2E8A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92751" y="1231899"/>
                  <a:ext cx="2843006" cy="113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3" name="Label4" r:id="rId4" imgW="2847960" imgH="1143000"/>
        </mc:Choice>
        <mc:Fallback>
          <p:control name="Label4" r:id="rId4" imgW="2847960" imgH="1143000">
            <p:pic>
              <p:nvPicPr>
                <p:cNvPr id="8" name="Label4">
                  <a:extLst>
                    <a:ext uri="{FF2B5EF4-FFF2-40B4-BE49-F238E27FC236}">
                      <a16:creationId xmlns:a16="http://schemas.microsoft.com/office/drawing/2014/main" id="{A0F38198-986F-4F5C-A8B7-68E88D95855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2177" y="1231899"/>
                  <a:ext cx="2843006" cy="11398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8100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2017-08-06T15:41:43Z</dcterms:created>
  <dcterms:modified xsi:type="dcterms:W3CDTF">2017-08-06T16:22:44Z</dcterms:modified>
</cp:coreProperties>
</file>