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6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3615-6131-4081-B272-F32ED64BF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83DA2-DB1F-4BB2-848B-FEB30D51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900E-AE26-415B-9D9E-908507C0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8294-3CC3-4C66-A747-F53EE080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B19FC-1E9F-4A5E-89B7-3214FFA9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30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8A2B-D47B-4328-AA61-9AE1D159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3CB75-F249-474F-89DF-195919542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5C45-A9BF-4C3E-BE90-2EF38998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BEC5-42E0-47AD-A4A5-CBC988E9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56F8-1053-430D-9C7B-12412CC0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16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D336B-E489-4B96-85E2-03F01CBB6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90947-37F8-44D1-8D7B-941616E4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F2B8-F548-4E58-8BC6-9573DAF5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6EEB-E683-4DF5-AE2B-A8FFD34B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633B-5346-4503-8F23-066F1A57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20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1C4B-5A2F-4B07-9E47-FCE00342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4BF8-2BB6-44F5-9D74-63C66A52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99D3-E421-4652-B5A3-93EDC642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8C6E-7174-42F3-B61C-78B6254D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5D21-F17A-4538-9329-E03ADDA7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811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1238-C1B1-448E-BD78-1DC687B1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0A2D4-8FB7-4747-87AA-7638FE7B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C21C-CEB3-4A0D-8FCE-A64A64C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8F74-D0E1-4083-825B-B0CC628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449E-45D6-4C13-8B13-D13DF567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3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FA52-3BFB-4BE5-86E8-DA53348E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6BBC-D1C7-4EC1-994A-D49145013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5865C-46B0-4E25-AF36-ABDE4E321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D3002-FE86-4C0F-8834-6D6433CB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9D91-2727-44E8-8A70-1B9DF36F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C0CCC-93F6-493B-B4D3-2045BF8D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FA32-44DC-4223-82AF-81B50335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AA2A-62B3-42A0-A87C-22EE283A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3C138-8097-4FD4-8D82-C9170D1D0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921A7-A3E5-4B3C-A0E5-4A695AEE0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06C63-4954-4ACD-937A-F7338E8E5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115B2-E55D-4DF6-8680-8E649D2A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18089-FA70-43F6-BE24-78346E89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3BF4-E9EA-42BD-A3C9-FA14A6E6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91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3B49-3623-4449-867C-BC67A828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D87B8-16D7-42FB-A7FA-CE6AF62F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124B1-2A36-49A3-B444-04133B3E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FA0F4-A2E3-4315-8816-574D49EB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46D31-5A12-4811-B849-7C5AC314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A0E04-1969-4DEE-8730-53ED1902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8CA27-6B98-4C6D-9EDB-193B4A7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49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7E1D-5604-4896-8AF5-C01054FC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B28B-720F-4C8A-8200-ACB5F672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FBE6F-3816-4E24-9A1A-591AC8A6A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E58BF-64C2-40FA-9A7B-326A8D4E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9056A-94AB-4E9D-8D03-F1471242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EF94-909B-4F7F-AB82-73390F75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783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2D62-02B3-4CD5-865E-09F8AD4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E1477-9BF7-491C-94F8-CF7C2E6F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5ECF-9245-4932-A2D7-E0FCAD50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5069D-69EB-42E0-9627-564AFE30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33B1-5537-4830-B484-75CDB637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313B2-1C9A-4FAD-A8D6-5479715D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01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55D59-0485-4D30-A0BF-94BCA245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15952-200B-4EF0-B942-C85F59F0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1D96-9EED-452C-A148-3CE94884E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A28D-2064-4ECA-B0EE-BD078FB18B0B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424E-A553-4828-ABF1-A4E84858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48BB-5824-49C2-8281-FEB6FC13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466D-B5BB-43BF-815B-DB142A11C0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69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27" name="ToggleButton1" r:id="rId2" imgW="1752480" imgH="685800"/>
        </mc:Choice>
        <mc:Fallback>
          <p:control name="ToggleButton1" r:id="rId2" imgW="1752480" imgH="685800">
            <p:pic>
              <p:nvPicPr>
                <p:cNvPr id="4" name="ToggleButton1">
                  <a:extLst>
                    <a:ext uri="{FF2B5EF4-FFF2-40B4-BE49-F238E27FC236}">
                      <a16:creationId xmlns:a16="http://schemas.microsoft.com/office/drawing/2014/main" id="{372B14BD-8180-4A9E-998F-E6C5C0B3007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5875" y="1006475"/>
                  <a:ext cx="1749425" cy="6905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8" name="ToggleButton2" r:id="rId3" imgW="1752480" imgH="685800"/>
        </mc:Choice>
        <mc:Fallback>
          <p:control name="ToggleButton2" r:id="rId3" imgW="1752480" imgH="685800">
            <p:pic>
              <p:nvPicPr>
                <p:cNvPr id="5" name="ToggleButton2">
                  <a:extLst>
                    <a:ext uri="{FF2B5EF4-FFF2-40B4-BE49-F238E27FC236}">
                      <a16:creationId xmlns:a16="http://schemas.microsoft.com/office/drawing/2014/main" id="{554A8827-7F26-4A12-8EEB-43A0644AA92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0901" y="1007235"/>
                  <a:ext cx="1749425" cy="6905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" name="ToggleButton3" r:id="rId4" imgW="1752480" imgH="685800"/>
        </mc:Choice>
        <mc:Fallback>
          <p:control name="ToggleButton3" r:id="rId4" imgW="1752480" imgH="685800">
            <p:pic>
              <p:nvPicPr>
                <p:cNvPr id="6" name="ToggleButton3">
                  <a:extLst>
                    <a:ext uri="{FF2B5EF4-FFF2-40B4-BE49-F238E27FC236}">
                      <a16:creationId xmlns:a16="http://schemas.microsoft.com/office/drawing/2014/main" id="{1BB749B6-5303-4A30-B7C7-9EB474CE2F9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10884" y="1006474"/>
                  <a:ext cx="1749425" cy="6905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3960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2017-08-11T22:45:37Z</dcterms:created>
  <dcterms:modified xsi:type="dcterms:W3CDTF">2017-08-11T22:57:52Z</dcterms:modified>
</cp:coreProperties>
</file>