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7FB5-00D5-4A04-A6F7-F32ACB77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763D-36EA-4DD5-A3AA-F2D21F2A0114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2FC2-ED69-4385-97E0-CC3DB3EE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D882-0920-4F22-A153-BC57BE02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BED54-A5AE-4D23-99B3-428469CECEB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081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A5AE-B5C5-4BDB-873E-76D02D1F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E8DF7-3BA2-4733-A4E1-5B9331528722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C9F8-5177-4DD2-92A4-C0629EA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F330-0497-4F26-A295-2164DCF5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04FFD-F961-4E62-A7B5-7B8BEBEC84F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18326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9659-70FE-486C-9BD6-6D597343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B5F92-8416-4D9B-8252-3D8D1653EF7B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1530-8127-4CF3-9162-2D3F2303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A9E7-EB68-4D4F-9A5F-61BFD11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BDE7-6D6D-480E-A70D-AAAEF56F009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508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6AD1-D616-41C0-A141-AC2DE739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9D922-5355-4385-AFBE-FAAA93279BC9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F5FE-45C1-4A1A-94F5-A690A507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7D35-7F83-4027-9829-6E042D32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70BA3-8DD7-49C6-987F-7BC47808693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605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ECA1-A7E3-4E0B-B4F1-B5BA7E8D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5AF9-91B5-4102-B910-82F91704E576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46BA-D54E-40DC-8CC7-AD6100F1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91-7D4D-44C1-AB57-59B619AF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DF355-D039-4CC9-ADFA-AB6F99C5BC2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818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76A226-F319-486F-A19C-03923574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92056-C302-4B18-9E8A-19655433A0EF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B9ECE3-7A6D-4A86-B73E-2E01A82D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CCD2CC-2E9D-4D0B-A9CC-43B5AD61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12018-96E6-4C81-9888-EA4EB2FF4E6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0362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CDBBB3-167A-4FD1-9FDB-DA0E4CD5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83EDE-4950-4809-A52A-6DA551F9E43A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C77B2D-1096-471A-8E6E-A946E868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0223B0-7FC1-46FD-B3E5-428E1371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6BFE2-8C96-42F4-89A4-E08B67BDD68B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9401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5A22ED9-1C42-46EE-91D3-1CEFDC04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8FC8-5D40-4401-8497-A2401BC55C56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A88424-FC57-4944-B389-BA458C5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41F4AA-14DC-4DF0-849A-116788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B140C-7F5A-47B1-AD32-1444E71B61F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7081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A6BB91-F3B9-4E8A-810E-604A53D2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61A0C-2F0F-4994-B3C7-2B4BCE539FBD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D9645-1D4F-4E68-86FB-891563CD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8848C0-E84C-48A4-8791-FC031695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A8D6E-A9B3-4456-B9C4-29FE0717ED6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2254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DA2E83-DE0B-4D38-83EA-9C91975F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CAE69-CDEA-4E46-9E64-2512DFA22310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37C44A-84D0-4B68-8809-D2A8080B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B8B064-35C0-4062-9B60-AFAE9E3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F6999-C383-4E58-A7EE-82CA2979810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1385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D46EB0-5B70-476C-AA9E-43BE47D8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A73C4-373B-485D-8FC6-2BBCB730D3E6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837AEE-E1F1-4B1A-AA85-0467EC86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FE5D1A-70D5-42A1-815A-21746AC9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481BF-90FF-45A0-8BF3-D12F21158FF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3889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E5DDBCB-A0F7-43E3-AAF3-2002A90516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10BDE0D-E993-4EC0-A570-75EB066BC1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text styles</a:t>
            </a:r>
          </a:p>
          <a:p>
            <a:pPr lvl="1"/>
            <a:r>
              <a:rPr lang="en-US" altLang="pl-PL"/>
              <a:t>Second level</a:t>
            </a:r>
          </a:p>
          <a:p>
            <a:pPr lvl="2"/>
            <a:r>
              <a:rPr lang="en-US" altLang="pl-PL"/>
              <a:t>Third level</a:t>
            </a:r>
          </a:p>
          <a:p>
            <a:pPr lvl="3"/>
            <a:r>
              <a:rPr lang="en-US" altLang="pl-PL"/>
              <a:t>Fourth level</a:t>
            </a:r>
          </a:p>
          <a:p>
            <a:pPr lvl="4"/>
            <a:r>
              <a:rPr lang="en-US" altLang="pl-PL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116B-6633-402C-8E47-143C2FA0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381253-C379-4DA4-B4C7-ADAEC8F87951}" type="datetimeFigureOut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3229-C472-4075-8F48-09DCD4DA7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E2D3-52A8-4455-97BD-1C22966FE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2E2EBAA-CAC5-4454-B724-1FBAD3ED6F5E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61CBBA9D-B574-4348-9EDA-C10B32D7B36E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2803525"/>
            <a:ext cx="2498725" cy="2447925"/>
            <a:chOff x="4494" y="6506"/>
            <a:chExt cx="3934" cy="3857"/>
          </a:xfrm>
        </p:grpSpPr>
        <p:sp>
          <p:nvSpPr>
            <p:cNvPr id="2051" name="Oval 3">
              <a:extLst>
                <a:ext uri="{FF2B5EF4-FFF2-40B4-BE49-F238E27FC236}">
                  <a16:creationId xmlns:a16="http://schemas.microsoft.com/office/drawing/2014/main" id="{E169A616-40C5-45E6-9BCE-0D4C3B940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6814"/>
              <a:ext cx="3227" cy="3227"/>
            </a:xfrm>
            <a:prstGeom prst="ellipse">
              <a:avLst/>
            </a:prstGeom>
            <a:solidFill>
              <a:srgbClr val="FF0000">
                <a:alpha val="4392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052" name="Oval 4">
              <a:extLst>
                <a:ext uri="{FF2B5EF4-FFF2-40B4-BE49-F238E27FC236}">
                  <a16:creationId xmlns:a16="http://schemas.microsoft.com/office/drawing/2014/main" id="{8C0B7C5A-BDBC-4AD8-8C87-778111C3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" y="7676"/>
              <a:ext cx="1543" cy="1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053" name="Line 5">
              <a:extLst>
                <a:ext uri="{FF2B5EF4-FFF2-40B4-BE49-F238E27FC236}">
                  <a16:creationId xmlns:a16="http://schemas.microsoft.com/office/drawing/2014/main" id="{FE2E0696-5B4D-4CC0-AA8C-8450E53EB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8434"/>
              <a:ext cx="393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054" name="Line 6">
              <a:extLst>
                <a:ext uri="{FF2B5EF4-FFF2-40B4-BE49-F238E27FC236}">
                  <a16:creationId xmlns:a16="http://schemas.microsoft.com/office/drawing/2014/main" id="{8F6A2824-4D71-48F2-BF4A-7901D902D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1" y="6506"/>
              <a:ext cx="1" cy="38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055" name="Oval 7">
              <a:extLst>
                <a:ext uri="{FF2B5EF4-FFF2-40B4-BE49-F238E27FC236}">
                  <a16:creationId xmlns:a16="http://schemas.microsoft.com/office/drawing/2014/main" id="{CC4827DA-771A-4C98-8B71-AFF1DFF5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" y="7148"/>
              <a:ext cx="2559" cy="255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pl-PL" altLang="pl-PL"/>
            </a:p>
          </p:txBody>
        </p:sp>
        <p:grpSp>
          <p:nvGrpSpPr>
            <p:cNvPr id="2056" name="Group 8">
              <a:extLst>
                <a:ext uri="{FF2B5EF4-FFF2-40B4-BE49-F238E27FC236}">
                  <a16:creationId xmlns:a16="http://schemas.microsoft.com/office/drawing/2014/main" id="{4D087AB8-CAB7-4DF6-AE48-E6C2A7F58A5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7562" y="7976"/>
              <a:ext cx="223" cy="849"/>
              <a:chOff x="4482" y="10786"/>
              <a:chExt cx="293" cy="849"/>
            </a:xfrm>
          </p:grpSpPr>
          <p:sp>
            <p:nvSpPr>
              <p:cNvPr id="2106" name="Rectangle 9">
                <a:extLst>
                  <a:ext uri="{FF2B5EF4-FFF2-40B4-BE49-F238E27FC236}">
                    <a16:creationId xmlns:a16="http://schemas.microsoft.com/office/drawing/2014/main" id="{91C923F4-71B8-4104-8DA9-667381226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107" name="Rectangle 10">
                <a:extLst>
                  <a:ext uri="{FF2B5EF4-FFF2-40B4-BE49-F238E27FC236}">
                    <a16:creationId xmlns:a16="http://schemas.microsoft.com/office/drawing/2014/main" id="{03EDE9B7-C822-4EBC-968F-58C5788EB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57" name="Group 11">
              <a:extLst>
                <a:ext uri="{FF2B5EF4-FFF2-40B4-BE49-F238E27FC236}">
                  <a16:creationId xmlns:a16="http://schemas.microsoft.com/office/drawing/2014/main" id="{7E1211AC-BE5C-42F3-B858-D6C8500F8739}"/>
                </a:ext>
              </a:extLst>
            </p:cNvPr>
            <p:cNvGrpSpPr>
              <a:grpSpLocks/>
            </p:cNvGrpSpPr>
            <p:nvPr/>
          </p:nvGrpSpPr>
          <p:grpSpPr bwMode="auto">
            <a:xfrm rot="-1791617">
              <a:off x="6958" y="9046"/>
              <a:ext cx="223" cy="849"/>
              <a:chOff x="4482" y="10786"/>
              <a:chExt cx="293" cy="849"/>
            </a:xfrm>
          </p:grpSpPr>
          <p:sp>
            <p:nvSpPr>
              <p:cNvPr id="2104" name="Rectangle 12">
                <a:extLst>
                  <a:ext uri="{FF2B5EF4-FFF2-40B4-BE49-F238E27FC236}">
                    <a16:creationId xmlns:a16="http://schemas.microsoft.com/office/drawing/2014/main" id="{0FD472CD-1A73-4B0E-98E2-D76E63E8A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105" name="Rectangle 13">
                <a:extLst>
                  <a:ext uri="{FF2B5EF4-FFF2-40B4-BE49-F238E27FC236}">
                    <a16:creationId xmlns:a16="http://schemas.microsoft.com/office/drawing/2014/main" id="{D87A2360-CC6B-4A2B-84AF-5F491B2B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58" name="Group 14">
              <a:extLst>
                <a:ext uri="{FF2B5EF4-FFF2-40B4-BE49-F238E27FC236}">
                  <a16:creationId xmlns:a16="http://schemas.microsoft.com/office/drawing/2014/main" id="{D7A54510-CF90-4013-9FCB-578CB4EB4F90}"/>
                </a:ext>
              </a:extLst>
            </p:cNvPr>
            <p:cNvGrpSpPr>
              <a:grpSpLocks/>
            </p:cNvGrpSpPr>
            <p:nvPr/>
          </p:nvGrpSpPr>
          <p:grpSpPr bwMode="auto">
            <a:xfrm rot="-3103838">
              <a:off x="7298" y="8746"/>
              <a:ext cx="223" cy="849"/>
              <a:chOff x="4482" y="10786"/>
              <a:chExt cx="293" cy="849"/>
            </a:xfrm>
          </p:grpSpPr>
          <p:sp>
            <p:nvSpPr>
              <p:cNvPr id="2102" name="Rectangle 15">
                <a:extLst>
                  <a:ext uri="{FF2B5EF4-FFF2-40B4-BE49-F238E27FC236}">
                    <a16:creationId xmlns:a16="http://schemas.microsoft.com/office/drawing/2014/main" id="{5DA3EF97-9C41-40DB-9D94-3D09C487A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103" name="Rectangle 16">
                <a:extLst>
                  <a:ext uri="{FF2B5EF4-FFF2-40B4-BE49-F238E27FC236}">
                    <a16:creationId xmlns:a16="http://schemas.microsoft.com/office/drawing/2014/main" id="{8989AF69-D2CB-4DD7-BFBD-56EEFC084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59" name="Group 17">
              <a:extLst>
                <a:ext uri="{FF2B5EF4-FFF2-40B4-BE49-F238E27FC236}">
                  <a16:creationId xmlns:a16="http://schemas.microsoft.com/office/drawing/2014/main" id="{3D3C76E3-B754-4425-AB95-3D0756394653}"/>
                </a:ext>
              </a:extLst>
            </p:cNvPr>
            <p:cNvGrpSpPr>
              <a:grpSpLocks/>
            </p:cNvGrpSpPr>
            <p:nvPr/>
          </p:nvGrpSpPr>
          <p:grpSpPr bwMode="auto">
            <a:xfrm rot="2011553">
              <a:off x="5708" y="9026"/>
              <a:ext cx="223" cy="849"/>
              <a:chOff x="4482" y="10786"/>
              <a:chExt cx="293" cy="849"/>
            </a:xfrm>
          </p:grpSpPr>
          <p:sp>
            <p:nvSpPr>
              <p:cNvPr id="2100" name="Rectangle 18">
                <a:extLst>
                  <a:ext uri="{FF2B5EF4-FFF2-40B4-BE49-F238E27FC236}">
                    <a16:creationId xmlns:a16="http://schemas.microsoft.com/office/drawing/2014/main" id="{D939142E-57AA-4673-AB87-1ABFD2A2E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101" name="Rectangle 19">
                <a:extLst>
                  <a:ext uri="{FF2B5EF4-FFF2-40B4-BE49-F238E27FC236}">
                    <a16:creationId xmlns:a16="http://schemas.microsoft.com/office/drawing/2014/main" id="{C2D0614F-FDA2-4CB2-9CC3-EEA6CC29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0" name="Group 20">
              <a:extLst>
                <a:ext uri="{FF2B5EF4-FFF2-40B4-BE49-F238E27FC236}">
                  <a16:creationId xmlns:a16="http://schemas.microsoft.com/office/drawing/2014/main" id="{96194885-778C-474C-AF6A-9D9A5DF1BC44}"/>
                </a:ext>
              </a:extLst>
            </p:cNvPr>
            <p:cNvGrpSpPr>
              <a:grpSpLocks/>
            </p:cNvGrpSpPr>
            <p:nvPr/>
          </p:nvGrpSpPr>
          <p:grpSpPr bwMode="auto">
            <a:xfrm rot="-4492904">
              <a:off x="7498" y="8356"/>
              <a:ext cx="223" cy="849"/>
              <a:chOff x="4482" y="10786"/>
              <a:chExt cx="293" cy="849"/>
            </a:xfrm>
          </p:grpSpPr>
          <p:sp>
            <p:nvSpPr>
              <p:cNvPr id="2098" name="Rectangle 21">
                <a:extLst>
                  <a:ext uri="{FF2B5EF4-FFF2-40B4-BE49-F238E27FC236}">
                    <a16:creationId xmlns:a16="http://schemas.microsoft.com/office/drawing/2014/main" id="{EC26E49B-1A2C-4CDD-9A63-8E21BDB41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99" name="Rectangle 22">
                <a:extLst>
                  <a:ext uri="{FF2B5EF4-FFF2-40B4-BE49-F238E27FC236}">
                    <a16:creationId xmlns:a16="http://schemas.microsoft.com/office/drawing/2014/main" id="{9A8EE8EF-3DAE-4CAC-B81F-A5EF3E5F0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1" name="Group 23">
              <a:extLst>
                <a:ext uri="{FF2B5EF4-FFF2-40B4-BE49-F238E27FC236}">
                  <a16:creationId xmlns:a16="http://schemas.microsoft.com/office/drawing/2014/main" id="{44D9F78F-1308-4B12-9635-DAAC1B0B6B87}"/>
                </a:ext>
              </a:extLst>
            </p:cNvPr>
            <p:cNvGrpSpPr>
              <a:grpSpLocks/>
            </p:cNvGrpSpPr>
            <p:nvPr/>
          </p:nvGrpSpPr>
          <p:grpSpPr bwMode="auto">
            <a:xfrm rot="3317177">
              <a:off x="5388" y="8706"/>
              <a:ext cx="223" cy="849"/>
              <a:chOff x="4482" y="10786"/>
              <a:chExt cx="293" cy="849"/>
            </a:xfrm>
          </p:grpSpPr>
          <p:sp>
            <p:nvSpPr>
              <p:cNvPr id="2096" name="Rectangle 24">
                <a:extLst>
                  <a:ext uri="{FF2B5EF4-FFF2-40B4-BE49-F238E27FC236}">
                    <a16:creationId xmlns:a16="http://schemas.microsoft.com/office/drawing/2014/main" id="{89D97BAC-A373-4535-BC81-8ECA6D146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97" name="Rectangle 25">
                <a:extLst>
                  <a:ext uri="{FF2B5EF4-FFF2-40B4-BE49-F238E27FC236}">
                    <a16:creationId xmlns:a16="http://schemas.microsoft.com/office/drawing/2014/main" id="{91286E88-3EE7-40B3-9975-DCF144A0B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2" name="Group 26">
              <a:extLst>
                <a:ext uri="{FF2B5EF4-FFF2-40B4-BE49-F238E27FC236}">
                  <a16:creationId xmlns:a16="http://schemas.microsoft.com/office/drawing/2014/main" id="{AE10430D-650E-4593-8A80-26DC799BDC04}"/>
                </a:ext>
              </a:extLst>
            </p:cNvPr>
            <p:cNvGrpSpPr>
              <a:grpSpLocks/>
            </p:cNvGrpSpPr>
            <p:nvPr/>
          </p:nvGrpSpPr>
          <p:grpSpPr bwMode="auto">
            <a:xfrm rot="4494567">
              <a:off x="5198" y="8316"/>
              <a:ext cx="223" cy="849"/>
              <a:chOff x="4482" y="10786"/>
              <a:chExt cx="293" cy="849"/>
            </a:xfrm>
          </p:grpSpPr>
          <p:sp>
            <p:nvSpPr>
              <p:cNvPr id="2094" name="Rectangle 27">
                <a:extLst>
                  <a:ext uri="{FF2B5EF4-FFF2-40B4-BE49-F238E27FC236}">
                    <a16:creationId xmlns:a16="http://schemas.microsoft.com/office/drawing/2014/main" id="{F0BB2B63-29FA-47FE-AF8B-9D6698817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95" name="Rectangle 28">
                <a:extLst>
                  <a:ext uri="{FF2B5EF4-FFF2-40B4-BE49-F238E27FC236}">
                    <a16:creationId xmlns:a16="http://schemas.microsoft.com/office/drawing/2014/main" id="{6616E2E0-83A9-4F13-A726-CF445A6F1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3" name="Group 29">
              <a:extLst>
                <a:ext uri="{FF2B5EF4-FFF2-40B4-BE49-F238E27FC236}">
                  <a16:creationId xmlns:a16="http://schemas.microsoft.com/office/drawing/2014/main" id="{3E576137-1B4A-4AB8-BF22-89255CA0D6C5}"/>
                </a:ext>
              </a:extLst>
            </p:cNvPr>
            <p:cNvGrpSpPr>
              <a:grpSpLocks/>
            </p:cNvGrpSpPr>
            <p:nvPr/>
          </p:nvGrpSpPr>
          <p:grpSpPr bwMode="auto">
            <a:xfrm rot="5937174">
              <a:off x="5168" y="7876"/>
              <a:ext cx="223" cy="849"/>
              <a:chOff x="4482" y="10786"/>
              <a:chExt cx="293" cy="849"/>
            </a:xfrm>
          </p:grpSpPr>
          <p:sp>
            <p:nvSpPr>
              <p:cNvPr id="2092" name="Rectangle 30">
                <a:extLst>
                  <a:ext uri="{FF2B5EF4-FFF2-40B4-BE49-F238E27FC236}">
                    <a16:creationId xmlns:a16="http://schemas.microsoft.com/office/drawing/2014/main" id="{FD1CAC6B-3FD8-4A87-B7DB-ECC427DDE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93" name="Rectangle 31">
                <a:extLst>
                  <a:ext uri="{FF2B5EF4-FFF2-40B4-BE49-F238E27FC236}">
                    <a16:creationId xmlns:a16="http://schemas.microsoft.com/office/drawing/2014/main" id="{0449AD04-74DA-4EE8-BD45-69A42B0DA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4" name="Group 32">
              <a:extLst>
                <a:ext uri="{FF2B5EF4-FFF2-40B4-BE49-F238E27FC236}">
                  <a16:creationId xmlns:a16="http://schemas.microsoft.com/office/drawing/2014/main" id="{2A6547FC-F97F-4F8B-B86A-A44DEB448F7D}"/>
                </a:ext>
              </a:extLst>
            </p:cNvPr>
            <p:cNvGrpSpPr>
              <a:grpSpLocks/>
            </p:cNvGrpSpPr>
            <p:nvPr/>
          </p:nvGrpSpPr>
          <p:grpSpPr bwMode="auto">
            <a:xfrm rot="7268914">
              <a:off x="5302" y="7436"/>
              <a:ext cx="223" cy="849"/>
              <a:chOff x="4482" y="10786"/>
              <a:chExt cx="293" cy="849"/>
            </a:xfrm>
          </p:grpSpPr>
          <p:sp>
            <p:nvSpPr>
              <p:cNvPr id="2090" name="Rectangle 33">
                <a:extLst>
                  <a:ext uri="{FF2B5EF4-FFF2-40B4-BE49-F238E27FC236}">
                    <a16:creationId xmlns:a16="http://schemas.microsoft.com/office/drawing/2014/main" id="{CA9B9A3B-27E9-48BA-8EB7-D55B242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91" name="Rectangle 34">
                <a:extLst>
                  <a:ext uri="{FF2B5EF4-FFF2-40B4-BE49-F238E27FC236}">
                    <a16:creationId xmlns:a16="http://schemas.microsoft.com/office/drawing/2014/main" id="{96523C0A-11DA-4189-A35D-DA5356C88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5" name="Group 35">
              <a:extLst>
                <a:ext uri="{FF2B5EF4-FFF2-40B4-BE49-F238E27FC236}">
                  <a16:creationId xmlns:a16="http://schemas.microsoft.com/office/drawing/2014/main" id="{0C012B46-9397-461A-821B-69A419616AFB}"/>
                </a:ext>
              </a:extLst>
            </p:cNvPr>
            <p:cNvGrpSpPr>
              <a:grpSpLocks/>
            </p:cNvGrpSpPr>
            <p:nvPr/>
          </p:nvGrpSpPr>
          <p:grpSpPr bwMode="auto">
            <a:xfrm rot="9737428">
              <a:off x="5988" y="6876"/>
              <a:ext cx="223" cy="849"/>
              <a:chOff x="4482" y="10786"/>
              <a:chExt cx="293" cy="849"/>
            </a:xfrm>
          </p:grpSpPr>
          <p:sp>
            <p:nvSpPr>
              <p:cNvPr id="2088" name="Rectangle 36">
                <a:extLst>
                  <a:ext uri="{FF2B5EF4-FFF2-40B4-BE49-F238E27FC236}">
                    <a16:creationId xmlns:a16="http://schemas.microsoft.com/office/drawing/2014/main" id="{D190D608-C7FE-4D87-8857-55F3769B8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89" name="Rectangle 37">
                <a:extLst>
                  <a:ext uri="{FF2B5EF4-FFF2-40B4-BE49-F238E27FC236}">
                    <a16:creationId xmlns:a16="http://schemas.microsoft.com/office/drawing/2014/main" id="{18A0D33D-E563-4E4E-ADFE-76E0FBAC2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6" name="Group 38">
              <a:extLst>
                <a:ext uri="{FF2B5EF4-FFF2-40B4-BE49-F238E27FC236}">
                  <a16:creationId xmlns:a16="http://schemas.microsoft.com/office/drawing/2014/main" id="{D05FC952-981F-4622-BCE8-335E967103EE}"/>
                </a:ext>
              </a:extLst>
            </p:cNvPr>
            <p:cNvGrpSpPr>
              <a:grpSpLocks/>
            </p:cNvGrpSpPr>
            <p:nvPr/>
          </p:nvGrpSpPr>
          <p:grpSpPr bwMode="auto">
            <a:xfrm rot="8482764">
              <a:off x="5578" y="7106"/>
              <a:ext cx="223" cy="849"/>
              <a:chOff x="4482" y="10786"/>
              <a:chExt cx="293" cy="849"/>
            </a:xfrm>
          </p:grpSpPr>
          <p:sp>
            <p:nvSpPr>
              <p:cNvPr id="2086" name="Rectangle 39">
                <a:extLst>
                  <a:ext uri="{FF2B5EF4-FFF2-40B4-BE49-F238E27FC236}">
                    <a16:creationId xmlns:a16="http://schemas.microsoft.com/office/drawing/2014/main" id="{F35B1072-9ED7-472A-98C1-30BC903A7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87" name="Rectangle 40">
                <a:extLst>
                  <a:ext uri="{FF2B5EF4-FFF2-40B4-BE49-F238E27FC236}">
                    <a16:creationId xmlns:a16="http://schemas.microsoft.com/office/drawing/2014/main" id="{034AE2D0-233D-4FAC-8BFB-0214D1AB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7" name="Group 41">
              <a:extLst>
                <a:ext uri="{FF2B5EF4-FFF2-40B4-BE49-F238E27FC236}">
                  <a16:creationId xmlns:a16="http://schemas.microsoft.com/office/drawing/2014/main" id="{970D8500-4165-4BEF-A22A-C55EF3A78767}"/>
                </a:ext>
              </a:extLst>
            </p:cNvPr>
            <p:cNvGrpSpPr>
              <a:grpSpLocks/>
            </p:cNvGrpSpPr>
            <p:nvPr/>
          </p:nvGrpSpPr>
          <p:grpSpPr bwMode="auto">
            <a:xfrm rot="-8015977">
              <a:off x="7238" y="7194"/>
              <a:ext cx="223" cy="849"/>
              <a:chOff x="4482" y="10786"/>
              <a:chExt cx="293" cy="849"/>
            </a:xfrm>
          </p:grpSpPr>
          <p:sp>
            <p:nvSpPr>
              <p:cNvPr id="2084" name="Rectangle 42">
                <a:extLst>
                  <a:ext uri="{FF2B5EF4-FFF2-40B4-BE49-F238E27FC236}">
                    <a16:creationId xmlns:a16="http://schemas.microsoft.com/office/drawing/2014/main" id="{4490DE9D-CE62-458D-8313-43E2991A7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85" name="Rectangle 43">
                <a:extLst>
                  <a:ext uri="{FF2B5EF4-FFF2-40B4-BE49-F238E27FC236}">
                    <a16:creationId xmlns:a16="http://schemas.microsoft.com/office/drawing/2014/main" id="{F35C7591-C48B-459E-BA8E-64185CA58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8" name="Group 44">
              <a:extLst>
                <a:ext uri="{FF2B5EF4-FFF2-40B4-BE49-F238E27FC236}">
                  <a16:creationId xmlns:a16="http://schemas.microsoft.com/office/drawing/2014/main" id="{F507BE7A-46F0-4077-B7B1-D24283C92031}"/>
                </a:ext>
              </a:extLst>
            </p:cNvPr>
            <p:cNvGrpSpPr>
              <a:grpSpLocks/>
            </p:cNvGrpSpPr>
            <p:nvPr/>
          </p:nvGrpSpPr>
          <p:grpSpPr bwMode="auto">
            <a:xfrm rot="-9386209">
              <a:off x="6858" y="6914"/>
              <a:ext cx="223" cy="849"/>
              <a:chOff x="4482" y="10786"/>
              <a:chExt cx="293" cy="849"/>
            </a:xfrm>
          </p:grpSpPr>
          <p:sp>
            <p:nvSpPr>
              <p:cNvPr id="2082" name="Rectangle 45">
                <a:extLst>
                  <a:ext uri="{FF2B5EF4-FFF2-40B4-BE49-F238E27FC236}">
                    <a16:creationId xmlns:a16="http://schemas.microsoft.com/office/drawing/2014/main" id="{18556594-9106-4A91-B2C6-AAE035C4B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83" name="Rectangle 46">
                <a:extLst>
                  <a:ext uri="{FF2B5EF4-FFF2-40B4-BE49-F238E27FC236}">
                    <a16:creationId xmlns:a16="http://schemas.microsoft.com/office/drawing/2014/main" id="{C2503168-8FB2-4B20-827B-11125F43B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69" name="Group 47">
              <a:extLst>
                <a:ext uri="{FF2B5EF4-FFF2-40B4-BE49-F238E27FC236}">
                  <a16:creationId xmlns:a16="http://schemas.microsoft.com/office/drawing/2014/main" id="{FFC834D8-A204-46A8-9EA7-04DAA8844F8D}"/>
                </a:ext>
              </a:extLst>
            </p:cNvPr>
            <p:cNvGrpSpPr>
              <a:grpSpLocks/>
            </p:cNvGrpSpPr>
            <p:nvPr/>
          </p:nvGrpSpPr>
          <p:grpSpPr bwMode="auto">
            <a:xfrm rot="-10557339">
              <a:off x="6428" y="6824"/>
              <a:ext cx="223" cy="849"/>
              <a:chOff x="4482" y="10786"/>
              <a:chExt cx="293" cy="849"/>
            </a:xfrm>
          </p:grpSpPr>
          <p:sp>
            <p:nvSpPr>
              <p:cNvPr id="2080" name="Rectangle 48">
                <a:extLst>
                  <a:ext uri="{FF2B5EF4-FFF2-40B4-BE49-F238E27FC236}">
                    <a16:creationId xmlns:a16="http://schemas.microsoft.com/office/drawing/2014/main" id="{4F7790B3-FC25-4F62-911C-B472732FB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81" name="Rectangle 49">
                <a:extLst>
                  <a:ext uri="{FF2B5EF4-FFF2-40B4-BE49-F238E27FC236}">
                    <a16:creationId xmlns:a16="http://schemas.microsoft.com/office/drawing/2014/main" id="{0FA4AF2B-C9BA-45F9-9AB5-5FB0DD893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sp>
          <p:nvSpPr>
            <p:cNvPr id="2070" name="Oval 50">
              <a:extLst>
                <a:ext uri="{FF2B5EF4-FFF2-40B4-BE49-F238E27FC236}">
                  <a16:creationId xmlns:a16="http://schemas.microsoft.com/office/drawing/2014/main" id="{03024B6A-05DC-4DD7-84FE-729E8611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" y="9256"/>
              <a:ext cx="848" cy="84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pl-PL" altLang="pl-PL"/>
            </a:p>
          </p:txBody>
        </p:sp>
        <p:grpSp>
          <p:nvGrpSpPr>
            <p:cNvPr id="2071" name="Group 51">
              <a:extLst>
                <a:ext uri="{FF2B5EF4-FFF2-40B4-BE49-F238E27FC236}">
                  <a16:creationId xmlns:a16="http://schemas.microsoft.com/office/drawing/2014/main" id="{6E060721-F9D5-4674-A966-5C03A270B750}"/>
                </a:ext>
              </a:extLst>
            </p:cNvPr>
            <p:cNvGrpSpPr>
              <a:grpSpLocks/>
            </p:cNvGrpSpPr>
            <p:nvPr/>
          </p:nvGrpSpPr>
          <p:grpSpPr bwMode="auto">
            <a:xfrm rot="-6729166">
              <a:off x="7468" y="7564"/>
              <a:ext cx="223" cy="849"/>
              <a:chOff x="4482" y="10786"/>
              <a:chExt cx="293" cy="849"/>
            </a:xfrm>
          </p:grpSpPr>
          <p:sp>
            <p:nvSpPr>
              <p:cNvPr id="2078" name="Rectangle 52">
                <a:extLst>
                  <a:ext uri="{FF2B5EF4-FFF2-40B4-BE49-F238E27FC236}">
                    <a16:creationId xmlns:a16="http://schemas.microsoft.com/office/drawing/2014/main" id="{8B36655B-559D-4FD1-9B14-09B39049A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79" name="Rectangle 53">
                <a:extLst>
                  <a:ext uri="{FF2B5EF4-FFF2-40B4-BE49-F238E27FC236}">
                    <a16:creationId xmlns:a16="http://schemas.microsoft.com/office/drawing/2014/main" id="{64E7A5BD-1F55-496C-AEAB-B696EB762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72" name="Group 54">
              <a:extLst>
                <a:ext uri="{FF2B5EF4-FFF2-40B4-BE49-F238E27FC236}">
                  <a16:creationId xmlns:a16="http://schemas.microsoft.com/office/drawing/2014/main" id="{FB09EE8B-468D-4882-B28D-5E4D94E21DB7}"/>
                </a:ext>
              </a:extLst>
            </p:cNvPr>
            <p:cNvGrpSpPr>
              <a:grpSpLocks/>
            </p:cNvGrpSpPr>
            <p:nvPr/>
          </p:nvGrpSpPr>
          <p:grpSpPr bwMode="auto">
            <a:xfrm rot="667100">
              <a:off x="6102" y="9186"/>
              <a:ext cx="223" cy="849"/>
              <a:chOff x="4482" y="10786"/>
              <a:chExt cx="293" cy="849"/>
            </a:xfrm>
          </p:grpSpPr>
          <p:sp>
            <p:nvSpPr>
              <p:cNvPr id="2076" name="Rectangle 55">
                <a:extLst>
                  <a:ext uri="{FF2B5EF4-FFF2-40B4-BE49-F238E27FC236}">
                    <a16:creationId xmlns:a16="http://schemas.microsoft.com/office/drawing/2014/main" id="{42EF5972-F8E0-4BB2-99E7-5DD97B11B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77" name="Rectangle 56">
                <a:extLst>
                  <a:ext uri="{FF2B5EF4-FFF2-40B4-BE49-F238E27FC236}">
                    <a16:creationId xmlns:a16="http://schemas.microsoft.com/office/drawing/2014/main" id="{542CD06D-0AE9-4C03-81A5-BAC34C98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2073" name="Group 57">
              <a:extLst>
                <a:ext uri="{FF2B5EF4-FFF2-40B4-BE49-F238E27FC236}">
                  <a16:creationId xmlns:a16="http://schemas.microsoft.com/office/drawing/2014/main" id="{5513FFA4-1BCE-40B8-9A8E-8B707E9B0A1D}"/>
                </a:ext>
              </a:extLst>
            </p:cNvPr>
            <p:cNvGrpSpPr>
              <a:grpSpLocks/>
            </p:cNvGrpSpPr>
            <p:nvPr/>
          </p:nvGrpSpPr>
          <p:grpSpPr bwMode="auto">
            <a:xfrm rot="-641992">
              <a:off x="6552" y="9186"/>
              <a:ext cx="223" cy="849"/>
              <a:chOff x="4482" y="10786"/>
              <a:chExt cx="293" cy="849"/>
            </a:xfrm>
          </p:grpSpPr>
          <p:sp>
            <p:nvSpPr>
              <p:cNvPr id="2074" name="Rectangle 58">
                <a:extLst>
                  <a:ext uri="{FF2B5EF4-FFF2-40B4-BE49-F238E27FC236}">
                    <a16:creationId xmlns:a16="http://schemas.microsoft.com/office/drawing/2014/main" id="{E9223F03-8FB5-49E9-BE3B-F0550A8C2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0787"/>
                <a:ext cx="143" cy="848"/>
              </a:xfrm>
              <a:prstGeom prst="rect">
                <a:avLst/>
              </a:prstGeom>
              <a:solidFill>
                <a:srgbClr val="FF0000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2075" name="Rectangle 59">
                <a:extLst>
                  <a:ext uri="{FF2B5EF4-FFF2-40B4-BE49-F238E27FC236}">
                    <a16:creationId xmlns:a16="http://schemas.microsoft.com/office/drawing/2014/main" id="{66AE9E18-CC68-412B-9448-412305FDB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0786"/>
                <a:ext cx="143" cy="848"/>
              </a:xfrm>
              <a:prstGeom prst="rect">
                <a:avLst/>
              </a:prstGeom>
              <a:solidFill>
                <a:srgbClr val="3366FF">
                  <a:alpha val="76862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pl-PL" altLang="pl-PL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Pokaz na ekranie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Prezentacja programu PowerPoint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Technology</dc:creator>
  <cp:lastModifiedBy>Szymon Kłos</cp:lastModifiedBy>
  <cp:revision>1</cp:revision>
  <dcterms:created xsi:type="dcterms:W3CDTF">2012-01-16T08:04:52Z</dcterms:created>
  <dcterms:modified xsi:type="dcterms:W3CDTF">2017-10-19T18:04:09Z</dcterms:modified>
</cp:coreProperties>
</file>