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F0CC8-EB4E-4D95-BA2E-0F7E17C7C8CE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4264CAF-C083-4A72-A983-ADFC1807FC06}">
      <dgm:prSet phldrT="[Text]"/>
      <dgm:spPr/>
      <dgm:t>
        <a:bodyPr/>
        <a:lstStyle/>
        <a:p>
          <a:r>
            <a:rPr lang="pl-PL" dirty="0" smtClean="0"/>
            <a:t>a</a:t>
          </a:r>
          <a:endParaRPr lang="pl-PL" dirty="0"/>
        </a:p>
      </dgm:t>
    </dgm:pt>
    <dgm:pt modelId="{E713812F-122B-4CFA-A6A5-489D7D010271}" type="parTrans" cxnId="{AB7D1534-657D-4960-8F4D-110F76998AD8}">
      <dgm:prSet/>
      <dgm:spPr/>
      <dgm:t>
        <a:bodyPr/>
        <a:lstStyle/>
        <a:p>
          <a:endParaRPr lang="pl-PL"/>
        </a:p>
      </dgm:t>
    </dgm:pt>
    <dgm:pt modelId="{330A1159-3D66-4288-9E31-196690F64CD0}" type="sibTrans" cxnId="{AB7D1534-657D-4960-8F4D-110F76998AD8}">
      <dgm:prSet/>
      <dgm:spPr/>
      <dgm:t>
        <a:bodyPr/>
        <a:lstStyle/>
        <a:p>
          <a:endParaRPr lang="pl-PL"/>
        </a:p>
      </dgm:t>
    </dgm:pt>
    <dgm:pt modelId="{FBB6BE96-225F-4BE3-9B17-E3325E52DA9C}">
      <dgm:prSet phldrT="[Text]"/>
      <dgm:spPr/>
      <dgm:t>
        <a:bodyPr/>
        <a:lstStyle/>
        <a:p>
          <a:r>
            <a:rPr lang="pl-PL" dirty="0" smtClean="0"/>
            <a:t>b</a:t>
          </a:r>
          <a:endParaRPr lang="pl-PL" dirty="0"/>
        </a:p>
      </dgm:t>
    </dgm:pt>
    <dgm:pt modelId="{F556BF44-F82E-44B6-BB5C-7B02846228D4}" type="parTrans" cxnId="{593543C9-5D15-4B08-BC43-C9A89EDA9DD0}">
      <dgm:prSet/>
      <dgm:spPr/>
      <dgm:t>
        <a:bodyPr/>
        <a:lstStyle/>
        <a:p>
          <a:endParaRPr lang="pl-PL"/>
        </a:p>
      </dgm:t>
    </dgm:pt>
    <dgm:pt modelId="{AFD9FB16-FF21-4731-AB41-F1CFAF750962}" type="sibTrans" cxnId="{593543C9-5D15-4B08-BC43-C9A89EDA9DD0}">
      <dgm:prSet/>
      <dgm:spPr/>
      <dgm:t>
        <a:bodyPr/>
        <a:lstStyle/>
        <a:p>
          <a:endParaRPr lang="pl-PL"/>
        </a:p>
      </dgm:t>
    </dgm:pt>
    <dgm:pt modelId="{5FB91668-F023-44E9-9AC5-D05C487FA163}">
      <dgm:prSet phldrT="[Text]"/>
      <dgm:spPr/>
      <dgm:t>
        <a:bodyPr/>
        <a:lstStyle/>
        <a:p>
          <a:r>
            <a:rPr lang="pl-PL" dirty="0" smtClean="0"/>
            <a:t>c</a:t>
          </a:r>
          <a:endParaRPr lang="pl-PL" dirty="0"/>
        </a:p>
      </dgm:t>
    </dgm:pt>
    <dgm:pt modelId="{142C547A-1E03-4450-B001-FAAE90BF7CDE}" type="parTrans" cxnId="{42F57312-572B-48FB-BF57-A6E044306E97}">
      <dgm:prSet/>
      <dgm:spPr/>
      <dgm:t>
        <a:bodyPr/>
        <a:lstStyle/>
        <a:p>
          <a:endParaRPr lang="pl-PL"/>
        </a:p>
      </dgm:t>
    </dgm:pt>
    <dgm:pt modelId="{7C4FF703-12CF-4C97-8082-3B6CC87A40A8}" type="sibTrans" cxnId="{42F57312-572B-48FB-BF57-A6E044306E97}">
      <dgm:prSet/>
      <dgm:spPr/>
      <dgm:t>
        <a:bodyPr/>
        <a:lstStyle/>
        <a:p>
          <a:endParaRPr lang="pl-PL"/>
        </a:p>
      </dgm:t>
    </dgm:pt>
    <dgm:pt modelId="{DDC30900-8DF4-41DF-9A91-4CD11ED33C31}">
      <dgm:prSet phldrT="[Text]"/>
      <dgm:spPr/>
      <dgm:t>
        <a:bodyPr/>
        <a:lstStyle/>
        <a:p>
          <a:r>
            <a:rPr lang="pl-PL" dirty="0" smtClean="0"/>
            <a:t>x</a:t>
          </a:r>
          <a:endParaRPr lang="pl-PL" dirty="0"/>
        </a:p>
      </dgm:t>
    </dgm:pt>
    <dgm:pt modelId="{77387EF4-CFCA-43AF-9136-B4A2374D91E5}" type="parTrans" cxnId="{3D0A1D4E-7B21-43CE-AC7B-6DD2D8B81832}">
      <dgm:prSet/>
      <dgm:spPr/>
      <dgm:t>
        <a:bodyPr/>
        <a:lstStyle/>
        <a:p>
          <a:endParaRPr lang="pl-PL"/>
        </a:p>
      </dgm:t>
    </dgm:pt>
    <dgm:pt modelId="{39615289-FB8D-4447-9ECC-7C4C00BD2718}" type="sibTrans" cxnId="{3D0A1D4E-7B21-43CE-AC7B-6DD2D8B81832}">
      <dgm:prSet/>
      <dgm:spPr/>
      <dgm:t>
        <a:bodyPr/>
        <a:lstStyle/>
        <a:p>
          <a:endParaRPr lang="pl-PL"/>
        </a:p>
      </dgm:t>
    </dgm:pt>
    <dgm:pt modelId="{9BCD9FA6-5288-40AA-AF36-592975351FC1}">
      <dgm:prSet phldrT="[Text]"/>
      <dgm:spPr/>
      <dgm:t>
        <a:bodyPr/>
        <a:lstStyle/>
        <a:p>
          <a:r>
            <a:rPr lang="pl-PL" dirty="0" smtClean="0"/>
            <a:t>y</a:t>
          </a:r>
          <a:endParaRPr lang="pl-PL" dirty="0"/>
        </a:p>
      </dgm:t>
    </dgm:pt>
    <dgm:pt modelId="{A52C3063-B0B2-480C-A93F-72B79E5ACF5E}" type="parTrans" cxnId="{9480062F-1763-46DA-8459-604644FA6909}">
      <dgm:prSet/>
      <dgm:spPr/>
      <dgm:t>
        <a:bodyPr/>
        <a:lstStyle/>
        <a:p>
          <a:endParaRPr lang="pl-PL"/>
        </a:p>
      </dgm:t>
    </dgm:pt>
    <dgm:pt modelId="{D2D60E5E-5A58-43BA-96AE-8B2602FFBC53}" type="sibTrans" cxnId="{9480062F-1763-46DA-8459-604644FA6909}">
      <dgm:prSet/>
      <dgm:spPr/>
      <dgm:t>
        <a:bodyPr/>
        <a:lstStyle/>
        <a:p>
          <a:endParaRPr lang="pl-PL"/>
        </a:p>
      </dgm:t>
    </dgm:pt>
    <dgm:pt modelId="{AE48FB84-6F67-465D-971E-77F3EC8F49B3}">
      <dgm:prSet phldrT="[Text]"/>
      <dgm:spPr/>
      <dgm:t>
        <a:bodyPr/>
        <a:lstStyle/>
        <a:p>
          <a:r>
            <a:rPr lang="pl-PL" dirty="0" smtClean="0"/>
            <a:t>z</a:t>
          </a:r>
          <a:endParaRPr lang="pl-PL" dirty="0"/>
        </a:p>
      </dgm:t>
    </dgm:pt>
    <dgm:pt modelId="{738A16F4-F22E-4A2A-B831-CF8C5964F034}" type="parTrans" cxnId="{8A475AF2-7CBD-4CE8-A3E9-E4B247A32099}">
      <dgm:prSet/>
      <dgm:spPr/>
      <dgm:t>
        <a:bodyPr/>
        <a:lstStyle/>
        <a:p>
          <a:endParaRPr lang="pl-PL"/>
        </a:p>
      </dgm:t>
    </dgm:pt>
    <dgm:pt modelId="{53E26F32-F8D8-4F63-85FF-B42FCBD48CC8}" type="sibTrans" cxnId="{8A475AF2-7CBD-4CE8-A3E9-E4B247A32099}">
      <dgm:prSet/>
      <dgm:spPr/>
      <dgm:t>
        <a:bodyPr/>
        <a:lstStyle/>
        <a:p>
          <a:endParaRPr lang="pl-PL"/>
        </a:p>
      </dgm:t>
    </dgm:pt>
    <dgm:pt modelId="{D5577486-5B01-49C0-999E-B435514618EB}" type="pres">
      <dgm:prSet presAssocID="{6C8F0CC8-EB4E-4D95-BA2E-0F7E17C7C8C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9428AB74-6C82-4789-ABCB-3358841669BE}" type="pres">
      <dgm:prSet presAssocID="{F4264CAF-C083-4A72-A983-ADFC1807FC06}" presName="vertOne" presStyleCnt="0"/>
      <dgm:spPr/>
    </dgm:pt>
    <dgm:pt modelId="{770DCF69-6BA4-40D4-A8D1-8ADB6F07D3E2}" type="pres">
      <dgm:prSet presAssocID="{F4264CAF-C083-4A72-A983-ADFC1807FC0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DE31A54-05EE-4C30-9770-7C0F9C21038C}" type="pres">
      <dgm:prSet presAssocID="{F4264CAF-C083-4A72-A983-ADFC1807FC06}" presName="parTransOne" presStyleCnt="0"/>
      <dgm:spPr/>
    </dgm:pt>
    <dgm:pt modelId="{3847D5A0-7C54-48D7-8B0D-0F2D970FCACD}" type="pres">
      <dgm:prSet presAssocID="{F4264CAF-C083-4A72-A983-ADFC1807FC06}" presName="horzOne" presStyleCnt="0"/>
      <dgm:spPr/>
    </dgm:pt>
    <dgm:pt modelId="{59845D42-8F95-449C-8EC4-5C5721A46E99}" type="pres">
      <dgm:prSet presAssocID="{FBB6BE96-225F-4BE3-9B17-E3325E52DA9C}" presName="vertTwo" presStyleCnt="0"/>
      <dgm:spPr/>
    </dgm:pt>
    <dgm:pt modelId="{5D6EE713-0B99-49BF-835E-23CC5E8720CF}" type="pres">
      <dgm:prSet presAssocID="{FBB6BE96-225F-4BE3-9B17-E3325E52DA9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AD51F43-B5E7-457D-9729-06F2D626D74F}" type="pres">
      <dgm:prSet presAssocID="{FBB6BE96-225F-4BE3-9B17-E3325E52DA9C}" presName="horzTwo" presStyleCnt="0"/>
      <dgm:spPr/>
    </dgm:pt>
    <dgm:pt modelId="{AAB7735D-F750-4B9A-AC3C-A9508146F47A}" type="pres">
      <dgm:prSet presAssocID="{AFD9FB16-FF21-4731-AB41-F1CFAF750962}" presName="sibSpaceTwo" presStyleCnt="0"/>
      <dgm:spPr/>
    </dgm:pt>
    <dgm:pt modelId="{53CCE729-9C78-439C-A56F-7934D3D9BC6D}" type="pres">
      <dgm:prSet presAssocID="{5FB91668-F023-44E9-9AC5-D05C487FA163}" presName="vertTwo" presStyleCnt="0"/>
      <dgm:spPr/>
    </dgm:pt>
    <dgm:pt modelId="{869E5FBF-BD5F-4DB9-8502-21931F8662AC}" type="pres">
      <dgm:prSet presAssocID="{5FB91668-F023-44E9-9AC5-D05C487FA163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68E3B5D-43FC-427F-AC52-B6B8BB6AE475}" type="pres">
      <dgm:prSet presAssocID="{5FB91668-F023-44E9-9AC5-D05C487FA163}" presName="horzTwo" presStyleCnt="0"/>
      <dgm:spPr/>
    </dgm:pt>
    <dgm:pt modelId="{C1F17524-9160-4CCD-AF75-D62C04392C51}" type="pres">
      <dgm:prSet presAssocID="{330A1159-3D66-4288-9E31-196690F64CD0}" presName="sibSpaceOne" presStyleCnt="0"/>
      <dgm:spPr/>
    </dgm:pt>
    <dgm:pt modelId="{9DF1FA7B-BA49-4DA6-8649-D9679B3E1198}" type="pres">
      <dgm:prSet presAssocID="{DDC30900-8DF4-41DF-9A91-4CD11ED33C31}" presName="vertOne" presStyleCnt="0"/>
      <dgm:spPr/>
    </dgm:pt>
    <dgm:pt modelId="{34EB1A9F-076E-46D7-939C-AE3F346601E2}" type="pres">
      <dgm:prSet presAssocID="{DDC30900-8DF4-41DF-9A91-4CD11ED33C31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7953E33-4485-42AA-AF37-6A2A71D79B38}" type="pres">
      <dgm:prSet presAssocID="{DDC30900-8DF4-41DF-9A91-4CD11ED33C31}" presName="parTransOne" presStyleCnt="0"/>
      <dgm:spPr/>
    </dgm:pt>
    <dgm:pt modelId="{C3A476CC-D31D-4222-BF33-67F6DA0B5FBA}" type="pres">
      <dgm:prSet presAssocID="{DDC30900-8DF4-41DF-9A91-4CD11ED33C31}" presName="horzOne" presStyleCnt="0"/>
      <dgm:spPr/>
    </dgm:pt>
    <dgm:pt modelId="{4767A817-6D27-4DD8-92B4-C3C78B450039}" type="pres">
      <dgm:prSet presAssocID="{9BCD9FA6-5288-40AA-AF36-592975351FC1}" presName="vertTwo" presStyleCnt="0"/>
      <dgm:spPr/>
    </dgm:pt>
    <dgm:pt modelId="{D10E781A-80F8-46A1-B062-F36C593F40FE}" type="pres">
      <dgm:prSet presAssocID="{9BCD9FA6-5288-40AA-AF36-592975351FC1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68DDA15-EC00-4ED5-B297-231C25BE541F}" type="pres">
      <dgm:prSet presAssocID="{9BCD9FA6-5288-40AA-AF36-592975351FC1}" presName="horzTwo" presStyleCnt="0"/>
      <dgm:spPr/>
    </dgm:pt>
    <dgm:pt modelId="{BE67E650-1FB8-414F-81E2-4AFCFFCD6927}" type="pres">
      <dgm:prSet presAssocID="{D2D60E5E-5A58-43BA-96AE-8B2602FFBC53}" presName="sibSpaceTwo" presStyleCnt="0"/>
      <dgm:spPr/>
    </dgm:pt>
    <dgm:pt modelId="{100DEC5E-38A6-430C-8AF3-ECDE465F8479}" type="pres">
      <dgm:prSet presAssocID="{AE48FB84-6F67-465D-971E-77F3EC8F49B3}" presName="vertTwo" presStyleCnt="0"/>
      <dgm:spPr/>
    </dgm:pt>
    <dgm:pt modelId="{DAC8DCA5-A409-4CFF-B234-5A357F49308E}" type="pres">
      <dgm:prSet presAssocID="{AE48FB84-6F67-465D-971E-77F3EC8F49B3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DF20CF1-91A8-4F2B-A327-85409D23800C}" type="pres">
      <dgm:prSet presAssocID="{AE48FB84-6F67-465D-971E-77F3EC8F49B3}" presName="horzTwo" presStyleCnt="0"/>
      <dgm:spPr/>
    </dgm:pt>
  </dgm:ptLst>
  <dgm:cxnLst>
    <dgm:cxn modelId="{AB7D1534-657D-4960-8F4D-110F76998AD8}" srcId="{6C8F0CC8-EB4E-4D95-BA2E-0F7E17C7C8CE}" destId="{F4264CAF-C083-4A72-A983-ADFC1807FC06}" srcOrd="0" destOrd="0" parTransId="{E713812F-122B-4CFA-A6A5-489D7D010271}" sibTransId="{330A1159-3D66-4288-9E31-196690F64CD0}"/>
    <dgm:cxn modelId="{895DE882-8C2F-4FB3-BA41-D76292EAC9D4}" type="presOf" srcId="{DDC30900-8DF4-41DF-9A91-4CD11ED33C31}" destId="{34EB1A9F-076E-46D7-939C-AE3F346601E2}" srcOrd="0" destOrd="0" presId="urn:microsoft.com/office/officeart/2005/8/layout/hierarchy4"/>
    <dgm:cxn modelId="{135FB19E-02D4-42CA-A91F-C5380705560A}" type="presOf" srcId="{F4264CAF-C083-4A72-A983-ADFC1807FC06}" destId="{770DCF69-6BA4-40D4-A8D1-8ADB6F07D3E2}" srcOrd="0" destOrd="0" presId="urn:microsoft.com/office/officeart/2005/8/layout/hierarchy4"/>
    <dgm:cxn modelId="{3D0A1D4E-7B21-43CE-AC7B-6DD2D8B81832}" srcId="{6C8F0CC8-EB4E-4D95-BA2E-0F7E17C7C8CE}" destId="{DDC30900-8DF4-41DF-9A91-4CD11ED33C31}" srcOrd="1" destOrd="0" parTransId="{77387EF4-CFCA-43AF-9136-B4A2374D91E5}" sibTransId="{39615289-FB8D-4447-9ECC-7C4C00BD2718}"/>
    <dgm:cxn modelId="{593543C9-5D15-4B08-BC43-C9A89EDA9DD0}" srcId="{F4264CAF-C083-4A72-A983-ADFC1807FC06}" destId="{FBB6BE96-225F-4BE3-9B17-E3325E52DA9C}" srcOrd="0" destOrd="0" parTransId="{F556BF44-F82E-44B6-BB5C-7B02846228D4}" sibTransId="{AFD9FB16-FF21-4731-AB41-F1CFAF750962}"/>
    <dgm:cxn modelId="{99330907-5570-47FF-AD1F-9547478C63C0}" type="presOf" srcId="{9BCD9FA6-5288-40AA-AF36-592975351FC1}" destId="{D10E781A-80F8-46A1-B062-F36C593F40FE}" srcOrd="0" destOrd="0" presId="urn:microsoft.com/office/officeart/2005/8/layout/hierarchy4"/>
    <dgm:cxn modelId="{9480062F-1763-46DA-8459-604644FA6909}" srcId="{DDC30900-8DF4-41DF-9A91-4CD11ED33C31}" destId="{9BCD9FA6-5288-40AA-AF36-592975351FC1}" srcOrd="0" destOrd="0" parTransId="{A52C3063-B0B2-480C-A93F-72B79E5ACF5E}" sibTransId="{D2D60E5E-5A58-43BA-96AE-8B2602FFBC53}"/>
    <dgm:cxn modelId="{A5A0D552-BCBC-4A6D-8750-B02DE8CFE3E3}" type="presOf" srcId="{FBB6BE96-225F-4BE3-9B17-E3325E52DA9C}" destId="{5D6EE713-0B99-49BF-835E-23CC5E8720CF}" srcOrd="0" destOrd="0" presId="urn:microsoft.com/office/officeart/2005/8/layout/hierarchy4"/>
    <dgm:cxn modelId="{4741A533-B7FF-47F1-83A9-9DC987E9CE74}" type="presOf" srcId="{6C8F0CC8-EB4E-4D95-BA2E-0F7E17C7C8CE}" destId="{D5577486-5B01-49C0-999E-B435514618EB}" srcOrd="0" destOrd="0" presId="urn:microsoft.com/office/officeart/2005/8/layout/hierarchy4"/>
    <dgm:cxn modelId="{EC4EAEF6-D0B5-40B3-8CB8-B60F0989D993}" type="presOf" srcId="{5FB91668-F023-44E9-9AC5-D05C487FA163}" destId="{869E5FBF-BD5F-4DB9-8502-21931F8662AC}" srcOrd="0" destOrd="0" presId="urn:microsoft.com/office/officeart/2005/8/layout/hierarchy4"/>
    <dgm:cxn modelId="{42F57312-572B-48FB-BF57-A6E044306E97}" srcId="{F4264CAF-C083-4A72-A983-ADFC1807FC06}" destId="{5FB91668-F023-44E9-9AC5-D05C487FA163}" srcOrd="1" destOrd="0" parTransId="{142C547A-1E03-4450-B001-FAAE90BF7CDE}" sibTransId="{7C4FF703-12CF-4C97-8082-3B6CC87A40A8}"/>
    <dgm:cxn modelId="{01686958-DFFE-4936-A3C4-238A8EE40836}" type="presOf" srcId="{AE48FB84-6F67-465D-971E-77F3EC8F49B3}" destId="{DAC8DCA5-A409-4CFF-B234-5A357F49308E}" srcOrd="0" destOrd="0" presId="urn:microsoft.com/office/officeart/2005/8/layout/hierarchy4"/>
    <dgm:cxn modelId="{8A475AF2-7CBD-4CE8-A3E9-E4B247A32099}" srcId="{DDC30900-8DF4-41DF-9A91-4CD11ED33C31}" destId="{AE48FB84-6F67-465D-971E-77F3EC8F49B3}" srcOrd="1" destOrd="0" parTransId="{738A16F4-F22E-4A2A-B831-CF8C5964F034}" sibTransId="{53E26F32-F8D8-4F63-85FF-B42FCBD48CC8}"/>
    <dgm:cxn modelId="{4225CF57-3C10-454E-83C8-9A57EA7D8603}" type="presParOf" srcId="{D5577486-5B01-49C0-999E-B435514618EB}" destId="{9428AB74-6C82-4789-ABCB-3358841669BE}" srcOrd="0" destOrd="0" presId="urn:microsoft.com/office/officeart/2005/8/layout/hierarchy4"/>
    <dgm:cxn modelId="{5F4CD771-D16C-4DB7-8629-19C3F32C1B42}" type="presParOf" srcId="{9428AB74-6C82-4789-ABCB-3358841669BE}" destId="{770DCF69-6BA4-40D4-A8D1-8ADB6F07D3E2}" srcOrd="0" destOrd="0" presId="urn:microsoft.com/office/officeart/2005/8/layout/hierarchy4"/>
    <dgm:cxn modelId="{6BDCE761-AA7E-46D4-A998-9CCB8BA5B8E9}" type="presParOf" srcId="{9428AB74-6C82-4789-ABCB-3358841669BE}" destId="{CDE31A54-05EE-4C30-9770-7C0F9C21038C}" srcOrd="1" destOrd="0" presId="urn:microsoft.com/office/officeart/2005/8/layout/hierarchy4"/>
    <dgm:cxn modelId="{BFC7AB92-DB94-49AF-96A0-21885FA05930}" type="presParOf" srcId="{9428AB74-6C82-4789-ABCB-3358841669BE}" destId="{3847D5A0-7C54-48D7-8B0D-0F2D970FCACD}" srcOrd="2" destOrd="0" presId="urn:microsoft.com/office/officeart/2005/8/layout/hierarchy4"/>
    <dgm:cxn modelId="{F5EA8285-5DFE-4DE2-92F2-C6E1EEDAE2D7}" type="presParOf" srcId="{3847D5A0-7C54-48D7-8B0D-0F2D970FCACD}" destId="{59845D42-8F95-449C-8EC4-5C5721A46E99}" srcOrd="0" destOrd="0" presId="urn:microsoft.com/office/officeart/2005/8/layout/hierarchy4"/>
    <dgm:cxn modelId="{BB78CDF6-CEB4-4306-BD73-B3A9790F7BED}" type="presParOf" srcId="{59845D42-8F95-449C-8EC4-5C5721A46E99}" destId="{5D6EE713-0B99-49BF-835E-23CC5E8720CF}" srcOrd="0" destOrd="0" presId="urn:microsoft.com/office/officeart/2005/8/layout/hierarchy4"/>
    <dgm:cxn modelId="{F5E1E392-638C-4897-A3DB-DE422467E4C9}" type="presParOf" srcId="{59845D42-8F95-449C-8EC4-5C5721A46E99}" destId="{6AD51F43-B5E7-457D-9729-06F2D626D74F}" srcOrd="1" destOrd="0" presId="urn:microsoft.com/office/officeart/2005/8/layout/hierarchy4"/>
    <dgm:cxn modelId="{C2A0D5E7-B4FC-4C6B-95F5-F17038EA4D71}" type="presParOf" srcId="{3847D5A0-7C54-48D7-8B0D-0F2D970FCACD}" destId="{AAB7735D-F750-4B9A-AC3C-A9508146F47A}" srcOrd="1" destOrd="0" presId="urn:microsoft.com/office/officeart/2005/8/layout/hierarchy4"/>
    <dgm:cxn modelId="{1A23AB38-B059-47EB-BC2D-D61E1D9C0CB6}" type="presParOf" srcId="{3847D5A0-7C54-48D7-8B0D-0F2D970FCACD}" destId="{53CCE729-9C78-439C-A56F-7934D3D9BC6D}" srcOrd="2" destOrd="0" presId="urn:microsoft.com/office/officeart/2005/8/layout/hierarchy4"/>
    <dgm:cxn modelId="{1B34C3E1-A193-42B7-9AE3-12208D8259A0}" type="presParOf" srcId="{53CCE729-9C78-439C-A56F-7934D3D9BC6D}" destId="{869E5FBF-BD5F-4DB9-8502-21931F8662AC}" srcOrd="0" destOrd="0" presId="urn:microsoft.com/office/officeart/2005/8/layout/hierarchy4"/>
    <dgm:cxn modelId="{7D3464C8-203E-4F10-92CD-38CDA980563A}" type="presParOf" srcId="{53CCE729-9C78-439C-A56F-7934D3D9BC6D}" destId="{568E3B5D-43FC-427F-AC52-B6B8BB6AE475}" srcOrd="1" destOrd="0" presId="urn:microsoft.com/office/officeart/2005/8/layout/hierarchy4"/>
    <dgm:cxn modelId="{7D47AC5A-AEEA-42E4-B8B1-7075FD22641D}" type="presParOf" srcId="{D5577486-5B01-49C0-999E-B435514618EB}" destId="{C1F17524-9160-4CCD-AF75-D62C04392C51}" srcOrd="1" destOrd="0" presId="urn:microsoft.com/office/officeart/2005/8/layout/hierarchy4"/>
    <dgm:cxn modelId="{58D951B3-EC92-4F6E-AB63-FA39B7DF0FAA}" type="presParOf" srcId="{D5577486-5B01-49C0-999E-B435514618EB}" destId="{9DF1FA7B-BA49-4DA6-8649-D9679B3E1198}" srcOrd="2" destOrd="0" presId="urn:microsoft.com/office/officeart/2005/8/layout/hierarchy4"/>
    <dgm:cxn modelId="{63884CC0-BFA7-4EAF-A2A2-A6D3D578121E}" type="presParOf" srcId="{9DF1FA7B-BA49-4DA6-8649-D9679B3E1198}" destId="{34EB1A9F-076E-46D7-939C-AE3F346601E2}" srcOrd="0" destOrd="0" presId="urn:microsoft.com/office/officeart/2005/8/layout/hierarchy4"/>
    <dgm:cxn modelId="{7D027D71-0EB2-4486-BDE8-4884097F0213}" type="presParOf" srcId="{9DF1FA7B-BA49-4DA6-8649-D9679B3E1198}" destId="{17953E33-4485-42AA-AF37-6A2A71D79B38}" srcOrd="1" destOrd="0" presId="urn:microsoft.com/office/officeart/2005/8/layout/hierarchy4"/>
    <dgm:cxn modelId="{89D8FC90-DAF1-4E09-8FC0-DEA3D3D6366C}" type="presParOf" srcId="{9DF1FA7B-BA49-4DA6-8649-D9679B3E1198}" destId="{C3A476CC-D31D-4222-BF33-67F6DA0B5FBA}" srcOrd="2" destOrd="0" presId="urn:microsoft.com/office/officeart/2005/8/layout/hierarchy4"/>
    <dgm:cxn modelId="{13A3BE14-B009-4458-AE2C-F7B2159B786A}" type="presParOf" srcId="{C3A476CC-D31D-4222-BF33-67F6DA0B5FBA}" destId="{4767A817-6D27-4DD8-92B4-C3C78B450039}" srcOrd="0" destOrd="0" presId="urn:microsoft.com/office/officeart/2005/8/layout/hierarchy4"/>
    <dgm:cxn modelId="{B001D0CB-25F0-438C-92F0-682CE46D82A9}" type="presParOf" srcId="{4767A817-6D27-4DD8-92B4-C3C78B450039}" destId="{D10E781A-80F8-46A1-B062-F36C593F40FE}" srcOrd="0" destOrd="0" presId="urn:microsoft.com/office/officeart/2005/8/layout/hierarchy4"/>
    <dgm:cxn modelId="{7BFD488C-85B9-49D9-995A-2BD7A94051E8}" type="presParOf" srcId="{4767A817-6D27-4DD8-92B4-C3C78B450039}" destId="{368DDA15-EC00-4ED5-B297-231C25BE541F}" srcOrd="1" destOrd="0" presId="urn:microsoft.com/office/officeart/2005/8/layout/hierarchy4"/>
    <dgm:cxn modelId="{4ADC937C-7A85-43E0-B8FF-38346AE713A3}" type="presParOf" srcId="{C3A476CC-D31D-4222-BF33-67F6DA0B5FBA}" destId="{BE67E650-1FB8-414F-81E2-4AFCFFCD6927}" srcOrd="1" destOrd="0" presId="urn:microsoft.com/office/officeart/2005/8/layout/hierarchy4"/>
    <dgm:cxn modelId="{DA271856-FD92-4E07-BB38-F0448BCEE07B}" type="presParOf" srcId="{C3A476CC-D31D-4222-BF33-67F6DA0B5FBA}" destId="{100DEC5E-38A6-430C-8AF3-ECDE465F8479}" srcOrd="2" destOrd="0" presId="urn:microsoft.com/office/officeart/2005/8/layout/hierarchy4"/>
    <dgm:cxn modelId="{2E29F17E-1F57-44CD-BD0C-8FC0650E7F2D}" type="presParOf" srcId="{100DEC5E-38A6-430C-8AF3-ECDE465F8479}" destId="{DAC8DCA5-A409-4CFF-B234-5A357F49308E}" srcOrd="0" destOrd="0" presId="urn:microsoft.com/office/officeart/2005/8/layout/hierarchy4"/>
    <dgm:cxn modelId="{011E3B20-FC77-4AFE-9BB6-D25AB425D2D0}" type="presParOf" srcId="{100DEC5E-38A6-430C-8AF3-ECDE465F8479}" destId="{6DF20CF1-91A8-4F2B-A327-85409D23800C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7BED3-335C-4DA1-9A5A-B1C5869089EA}" type="datetimeFigureOut">
              <a:rPr lang="pl-PL" smtClean="0"/>
              <a:pPr/>
              <a:t>2017-08-07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3DCF-B70B-4DE2-8067-643DCB5DD13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AdSK</cp:lastModifiedBy>
  <cp:revision>6</cp:revision>
  <dcterms:created xsi:type="dcterms:W3CDTF">2017-08-07T10:49:04Z</dcterms:created>
  <dcterms:modified xsi:type="dcterms:W3CDTF">2017-08-07T15:13:26Z</dcterms:modified>
</cp:coreProperties>
</file>