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48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5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95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7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6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9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18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10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4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ACE3-56F6-4BBF-826E-AA93A815927C}" type="datetimeFigureOut">
              <a:rPr lang="hu-HU" smtClean="0"/>
              <a:t>2017.04.07.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436D-1B6A-4508-98DA-D8674FC29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7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6433"/>
              </p:ext>
            </p:extLst>
          </p:nvPr>
        </p:nvGraphicFramePr>
        <p:xfrm>
          <a:off x="1859722" y="2252870"/>
          <a:ext cx="8127999" cy="151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2679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61246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1142793"/>
                    </a:ext>
                  </a:extLst>
                </a:gridCol>
              </a:tblGrid>
              <a:tr h="1514575">
                <a:tc>
                  <a:txBody>
                    <a:bodyPr/>
                    <a:lstStyle/>
                    <a:p>
                      <a:r>
                        <a:rPr lang="hu-HU" dirty="0"/>
                        <a:t>Top to Bottom vertical text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Bottom to Top vertical text</a:t>
                      </a:r>
                    </a:p>
                    <a:p>
                      <a:endParaRPr lang="hu-H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Horizontal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8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2017-04-07T11:52:54Z</dcterms:created>
  <dcterms:modified xsi:type="dcterms:W3CDTF">2017-04-07T11:54:39Z</dcterms:modified>
</cp:coreProperties>
</file>