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axId val="62723993"/>
        <c:axId val="7326538"/>
      </c:barChart>
      <c:catAx>
        <c:axId val="6272399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326538"/>
        <c:crosses val="autoZero"/>
        <c:auto val="1"/>
        <c:lblAlgn val="ctr"/>
        <c:lblOffset val="100"/>
      </c:catAx>
      <c:valAx>
        <c:axId val="732653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272399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3B15A90-86BC-4768-B7BE-44607396F415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"/>
          <p:cNvGraphicFramePr/>
          <p:nvPr/>
        </p:nvGraphicFramePr>
        <p:xfrm>
          <a:off x="2200320" y="217980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