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21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3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9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2" r="12305"/>
          <a:stretch/>
        </p:blipFill>
        <p:spPr>
          <a:xfrm>
            <a:off x="2987824" y="1988840"/>
            <a:ext cx="2559233" cy="170661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20</cp:revision>
  <dcterms:created xsi:type="dcterms:W3CDTF">2021-01-25T16:57:09Z</dcterms:created>
  <dcterms:modified xsi:type="dcterms:W3CDTF">2021-02-04T11:12:52Z</dcterms:modified>
</cp:coreProperties>
</file>