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rgbClr val="FF0000"/>
                </a:solidFill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6E8E-EE2F-48C9-8030-659207FE6D5D}" type="datetimeFigureOut">
              <a:rPr lang="hu-HU" smtClean="0"/>
              <a:t>2016.11.11.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9639-0946-4926-888B-0BB98961A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684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6E8E-EE2F-48C9-8030-659207FE6D5D}" type="datetimeFigureOut">
              <a:rPr lang="hu-HU" smtClean="0"/>
              <a:t>2016.11.11.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9639-0946-4926-888B-0BB98961A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765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6E8E-EE2F-48C9-8030-659207FE6D5D}" type="datetimeFigureOut">
              <a:rPr lang="hu-HU" smtClean="0"/>
              <a:t>2016.11.11.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9639-0946-4926-888B-0BB98961A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011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6E8E-EE2F-48C9-8030-659207FE6D5D}" type="datetimeFigureOut">
              <a:rPr lang="hu-HU" smtClean="0"/>
              <a:t>2016.11.11.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9639-0946-4926-888B-0BB98961A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127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6E8E-EE2F-48C9-8030-659207FE6D5D}" type="datetimeFigureOut">
              <a:rPr lang="hu-HU" smtClean="0"/>
              <a:t>2016.11.11.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9639-0946-4926-888B-0BB98961A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716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6E8E-EE2F-48C9-8030-659207FE6D5D}" type="datetimeFigureOut">
              <a:rPr lang="hu-HU" smtClean="0"/>
              <a:t>2016.11.11.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9639-0946-4926-888B-0BB98961A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549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6E8E-EE2F-48C9-8030-659207FE6D5D}" type="datetimeFigureOut">
              <a:rPr lang="hu-HU" smtClean="0"/>
              <a:t>2016.11.11.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9639-0946-4926-888B-0BB98961A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433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6E8E-EE2F-48C9-8030-659207FE6D5D}" type="datetimeFigureOut">
              <a:rPr lang="hu-HU" smtClean="0"/>
              <a:t>2016.11.11.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9639-0946-4926-888B-0BB98961A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080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6E8E-EE2F-48C9-8030-659207FE6D5D}" type="datetimeFigureOut">
              <a:rPr lang="hu-HU" smtClean="0"/>
              <a:t>2016.11.11.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9639-0946-4926-888B-0BB98961A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979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6E8E-EE2F-48C9-8030-659207FE6D5D}" type="datetimeFigureOut">
              <a:rPr lang="hu-HU" smtClean="0"/>
              <a:t>2016.11.11.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9639-0946-4926-888B-0BB98961A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516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A6E8E-EE2F-48C9-8030-659207FE6D5D}" type="datetimeFigureOut">
              <a:rPr lang="hu-HU" smtClean="0"/>
              <a:t>2016.11.11.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D9639-0946-4926-888B-0BB98961A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131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A6E8E-EE2F-48C9-8030-659207FE6D5D}" type="datetimeFigureOut">
              <a:rPr lang="hu-HU" smtClean="0"/>
              <a:t>2016.11.11.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D9639-0946-4926-888B-0BB98961AC1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550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223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ztamas</dc:creator>
  <cp:lastModifiedBy>ztamas</cp:lastModifiedBy>
  <cp:revision>1</cp:revision>
  <dcterms:created xsi:type="dcterms:W3CDTF">2016-11-11T21:47:46Z</dcterms:created>
  <dcterms:modified xsi:type="dcterms:W3CDTF">2016-11-11T21:48:14Z</dcterms:modified>
</cp:coreProperties>
</file>