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974F1-A445-43B2-8A3B-64E7B60F2725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2737E9C-2344-44D4-970E-1CD0A0121803}">
          <dgm:prSet phldrT="[文本]"/>
          <dgm:spPr>
            <a:solidFill>
              <a:srgbClr val="013A55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l-GR" altLang="zh-CN" i="1" smtClean="0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62737E9C-2344-44D4-970E-1CD0A0121803}">
          <dgm:prSet phldrT="[文本]"/>
          <dgm:spPr>
            <a:solidFill>
              <a:srgbClr val="013A55"/>
            </a:solidFill>
          </dgm:spPr>
          <dgm:t>
            <a:bodyPr/>
            <a:lstStyle/>
            <a:p>
              <a:pPr/>
              <a:r>
                <a:rPr lang="en-US" altLang="zh-CN" i="0" smtClean="0">
                  <a:latin typeface="Cambria Math"/>
                </a:rPr>
                <a:t>𝐴=</a:t>
              </a:r>
              <a:r>
                <a:rPr lang="el-GR" altLang="zh-CN" i="0" smtClean="0">
                  <a:latin typeface="Cambria Math"/>
                </a:rPr>
                <a:t>𝜋</a:t>
              </a:r>
              <a:r>
                <a:rPr lang="en-US" altLang="zh-CN" i="0" smtClean="0">
                  <a:latin typeface="Cambria Math"/>
                </a:rPr>
                <a:t>𝑟^2</a:t>
              </a:r>
              <a:endParaRPr lang="zh-CN" altLang="en-US" dirty="0"/>
            </a:p>
          </dgm:t>
        </dgm:pt>
      </mc:Fallback>
    </mc:AlternateContent>
    <dgm:pt modelId="{34E8B8B8-447E-4198-B259-D61095A10DC1}" type="sibTrans" cxnId="{A6FB6095-F78E-4BB7-8CF6-721E0AC5BEB7}">
      <dgm:prSet/>
      <dgm:spPr/>
      <dgm:t>
        <a:bodyPr/>
        <a:lstStyle/>
        <a:p>
          <a:endParaRPr lang="zh-CN" altLang="en-US"/>
        </a:p>
      </dgm:t>
    </dgm:pt>
    <dgm:pt modelId="{9B1E73D5-AAD0-4B07-97CF-2F2DE38A1A2E}" type="parTrans" cxnId="{A6FB6095-F78E-4BB7-8CF6-721E0AC5BEB7}">
      <dgm:prSet/>
      <dgm:spPr/>
      <dgm:t>
        <a:bodyPr/>
        <a:lstStyle/>
        <a:p>
          <a:endParaRPr lang="zh-CN" altLang="en-US"/>
        </a:p>
      </dgm:t>
    </dgm:pt>
    <dgm:pt modelId="{ED67A42C-4995-46D8-865F-6955A9BCBEE3}" type="pres">
      <dgm:prSet presAssocID="{975974F1-A445-43B2-8A3B-64E7B60F272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5E7C156-AC3B-4D84-B5ED-65E5B5E23ACD}" type="pres">
      <dgm:prSet presAssocID="{62737E9C-2344-44D4-970E-1CD0A0121803}" presName="text1" presStyleCnt="0"/>
      <dgm:spPr/>
    </dgm:pt>
    <dgm:pt modelId="{624ADFD2-4046-489D-A78D-45682B15CD71}" type="pres">
      <dgm:prSet presAssocID="{62737E9C-2344-44D4-970E-1CD0A0121803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46A07-C051-43D6-A1B1-B19336C5F2F6}" type="pres">
      <dgm:prSet presAssocID="{62737E9C-2344-44D4-970E-1CD0A0121803}" presName="textaccent1" presStyleCnt="0"/>
      <dgm:spPr/>
    </dgm:pt>
    <dgm:pt modelId="{5EA2EF95-9465-4A39-AC0C-35E410D843BF}" type="pres">
      <dgm:prSet presAssocID="{62737E9C-2344-44D4-970E-1CD0A0121803}" presName="accentRepeatNode" presStyleLbl="solidAlignAcc1" presStyleIdx="0" presStyleCnt="2"/>
      <dgm:spPr/>
    </dgm:pt>
    <dgm:pt modelId="{9DD190CA-8544-4CD2-BAD8-D8F30BDC6205}" type="pres">
      <dgm:prSet presAssocID="{34E8B8B8-447E-4198-B259-D61095A10DC1}" presName="image1" presStyleCnt="0"/>
      <dgm:spPr/>
    </dgm:pt>
    <dgm:pt modelId="{48F1D0B8-9E03-4D1A-BF85-5B4F6B1D3627}" type="pres">
      <dgm:prSet presAssocID="{34E8B8B8-447E-4198-B259-D61095A10DC1}" presName="imageRepeatNode" presStyleLbl="alignAcc1" presStyleIdx="0" presStyleCnt="1"/>
      <dgm:spPr/>
      <dgm:t>
        <a:bodyPr/>
        <a:lstStyle/>
        <a:p>
          <a:endParaRPr lang="zh-CN" altLang="en-US"/>
        </a:p>
      </dgm:t>
    </dgm:pt>
    <dgm:pt modelId="{AFE2C322-3FD2-48DA-96AD-CC3632D502C9}" type="pres">
      <dgm:prSet presAssocID="{34E8B8B8-447E-4198-B259-D61095A10DC1}" presName="imageaccent1" presStyleCnt="0"/>
      <dgm:spPr/>
    </dgm:pt>
    <dgm:pt modelId="{2F212D89-8DC2-4410-9791-8DD81DB043E3}" type="pres">
      <dgm:prSet presAssocID="{34E8B8B8-447E-4198-B259-D61095A10DC1}" presName="accentRepeatNode" presStyleLbl="solidAlignAcc1" presStyleIdx="1" presStyleCnt="2"/>
      <dgm:spPr/>
    </dgm:pt>
  </dgm:ptLst>
  <dgm:cxnLst>
    <dgm:cxn modelId="{BB65CF5B-7B50-4301-9D94-973119EE5E2A}" type="presOf" srcId="{34E8B8B8-447E-4198-B259-D61095A10DC1}" destId="{48F1D0B8-9E03-4D1A-BF85-5B4F6B1D3627}" srcOrd="0" destOrd="0" presId="urn:microsoft.com/office/officeart/2008/layout/HexagonCluster"/>
    <dgm:cxn modelId="{79EF00E8-9EAE-4310-A347-71A9E5A3A4A1}" type="presOf" srcId="{975974F1-A445-43B2-8A3B-64E7B60F2725}" destId="{ED67A42C-4995-46D8-865F-6955A9BCBEE3}" srcOrd="0" destOrd="0" presId="urn:microsoft.com/office/officeart/2008/layout/HexagonCluster"/>
    <dgm:cxn modelId="{A6FB6095-F78E-4BB7-8CF6-721E0AC5BEB7}" srcId="{975974F1-A445-43B2-8A3B-64E7B60F2725}" destId="{62737E9C-2344-44D4-970E-1CD0A0121803}" srcOrd="0" destOrd="0" parTransId="{9B1E73D5-AAD0-4B07-97CF-2F2DE38A1A2E}" sibTransId="{34E8B8B8-447E-4198-B259-D61095A10DC1}"/>
    <dgm:cxn modelId="{36487DFC-7A41-48AA-9219-2AA8EA286FBC}" type="presOf" srcId="{62737E9C-2344-44D4-970E-1CD0A0121803}" destId="{624ADFD2-4046-489D-A78D-45682B15CD71}" srcOrd="0" destOrd="0" presId="urn:microsoft.com/office/officeart/2008/layout/HexagonCluster"/>
    <dgm:cxn modelId="{CCDA7A36-2231-44F8-B7C6-327ECC821D2A}" type="presParOf" srcId="{ED67A42C-4995-46D8-865F-6955A9BCBEE3}" destId="{B5E7C156-AC3B-4D84-B5ED-65E5B5E23ACD}" srcOrd="0" destOrd="0" presId="urn:microsoft.com/office/officeart/2008/layout/HexagonCluster"/>
    <dgm:cxn modelId="{6B4F4FAC-2A55-4ABE-A45F-4FC9D10E08BF}" type="presParOf" srcId="{B5E7C156-AC3B-4D84-B5ED-65E5B5E23ACD}" destId="{624ADFD2-4046-489D-A78D-45682B15CD71}" srcOrd="0" destOrd="0" presId="urn:microsoft.com/office/officeart/2008/layout/HexagonCluster"/>
    <dgm:cxn modelId="{DB1B7211-1694-48FF-B55E-CC06D8FC8036}" type="presParOf" srcId="{ED67A42C-4995-46D8-865F-6955A9BCBEE3}" destId="{A5446A07-C051-43D6-A1B1-B19336C5F2F6}" srcOrd="1" destOrd="0" presId="urn:microsoft.com/office/officeart/2008/layout/HexagonCluster"/>
    <dgm:cxn modelId="{2A2C709B-348D-4CFF-9F8B-1367BBA9D48F}" type="presParOf" srcId="{A5446A07-C051-43D6-A1B1-B19336C5F2F6}" destId="{5EA2EF95-9465-4A39-AC0C-35E410D843BF}" srcOrd="0" destOrd="0" presId="urn:microsoft.com/office/officeart/2008/layout/HexagonCluster"/>
    <dgm:cxn modelId="{094373B2-ADC0-4E88-9010-A0C9296118D8}" type="presParOf" srcId="{ED67A42C-4995-46D8-865F-6955A9BCBEE3}" destId="{9DD190CA-8544-4CD2-BAD8-D8F30BDC6205}" srcOrd="2" destOrd="0" presId="urn:microsoft.com/office/officeart/2008/layout/HexagonCluster"/>
    <dgm:cxn modelId="{A6DE0EAA-C661-4491-B6E5-5B459D92DCCE}" type="presParOf" srcId="{9DD190CA-8544-4CD2-BAD8-D8F30BDC6205}" destId="{48F1D0B8-9E03-4D1A-BF85-5B4F6B1D3627}" srcOrd="0" destOrd="0" presId="urn:microsoft.com/office/officeart/2008/layout/HexagonCluster"/>
    <dgm:cxn modelId="{0263F002-1411-4E54-BF1A-E3C793A931B8}" type="presParOf" srcId="{ED67A42C-4995-46D8-865F-6955A9BCBEE3}" destId="{AFE2C322-3FD2-48DA-96AD-CC3632D502C9}" srcOrd="3" destOrd="0" presId="urn:microsoft.com/office/officeart/2008/layout/HexagonCluster"/>
    <dgm:cxn modelId="{E550815F-A0EA-4799-8B5F-6472F706DC19}" type="presParOf" srcId="{AFE2C322-3FD2-48DA-96AD-CC3632D502C9}" destId="{2F212D89-8DC2-4410-9791-8DD81DB043E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974F1-A445-43B2-8A3B-64E7B60F2725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737E9C-2344-44D4-970E-1CD0A0121803}">
      <dgm:prSet phldrT="[文本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34E8B8B8-447E-4198-B259-D61095A10DC1}" type="sibTrans" cxnId="{A6FB6095-F78E-4BB7-8CF6-721E0AC5BEB7}">
      <dgm:prSet/>
      <dgm:spPr/>
      <dgm:t>
        <a:bodyPr/>
        <a:lstStyle/>
        <a:p>
          <a:endParaRPr lang="zh-CN" altLang="en-US"/>
        </a:p>
      </dgm:t>
    </dgm:pt>
    <dgm:pt modelId="{9B1E73D5-AAD0-4B07-97CF-2F2DE38A1A2E}" type="parTrans" cxnId="{A6FB6095-F78E-4BB7-8CF6-721E0AC5BEB7}">
      <dgm:prSet/>
      <dgm:spPr/>
      <dgm:t>
        <a:bodyPr/>
        <a:lstStyle/>
        <a:p>
          <a:endParaRPr lang="zh-CN" altLang="en-US"/>
        </a:p>
      </dgm:t>
    </dgm:pt>
    <dgm:pt modelId="{ED67A42C-4995-46D8-865F-6955A9BCBEE3}" type="pres">
      <dgm:prSet presAssocID="{975974F1-A445-43B2-8A3B-64E7B60F272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5E7C156-AC3B-4D84-B5ED-65E5B5E23ACD}" type="pres">
      <dgm:prSet presAssocID="{62737E9C-2344-44D4-970E-1CD0A0121803}" presName="text1" presStyleCnt="0"/>
      <dgm:spPr/>
    </dgm:pt>
    <dgm:pt modelId="{624ADFD2-4046-489D-A78D-45682B15CD71}" type="pres">
      <dgm:prSet presAssocID="{62737E9C-2344-44D4-970E-1CD0A0121803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46A07-C051-43D6-A1B1-B19336C5F2F6}" type="pres">
      <dgm:prSet presAssocID="{62737E9C-2344-44D4-970E-1CD0A0121803}" presName="textaccent1" presStyleCnt="0"/>
      <dgm:spPr/>
    </dgm:pt>
    <dgm:pt modelId="{5EA2EF95-9465-4A39-AC0C-35E410D843BF}" type="pres">
      <dgm:prSet presAssocID="{62737E9C-2344-44D4-970E-1CD0A0121803}" presName="accentRepeatNode" presStyleLbl="solidAlignAcc1" presStyleIdx="0" presStyleCnt="2"/>
      <dgm:spPr/>
    </dgm:pt>
    <dgm:pt modelId="{9DD190CA-8544-4CD2-BAD8-D8F30BDC6205}" type="pres">
      <dgm:prSet presAssocID="{34E8B8B8-447E-4198-B259-D61095A10DC1}" presName="image1" presStyleCnt="0"/>
      <dgm:spPr/>
    </dgm:pt>
    <dgm:pt modelId="{48F1D0B8-9E03-4D1A-BF85-5B4F6B1D3627}" type="pres">
      <dgm:prSet presAssocID="{34E8B8B8-447E-4198-B259-D61095A10DC1}" presName="imageRepeatNode" presStyleLbl="alignAcc1" presStyleIdx="0" presStyleCnt="1"/>
      <dgm:spPr/>
      <dgm:t>
        <a:bodyPr/>
        <a:lstStyle/>
        <a:p>
          <a:endParaRPr lang="zh-CN" altLang="en-US"/>
        </a:p>
      </dgm:t>
    </dgm:pt>
    <dgm:pt modelId="{AFE2C322-3FD2-48DA-96AD-CC3632D502C9}" type="pres">
      <dgm:prSet presAssocID="{34E8B8B8-447E-4198-B259-D61095A10DC1}" presName="imageaccent1" presStyleCnt="0"/>
      <dgm:spPr/>
    </dgm:pt>
    <dgm:pt modelId="{2F212D89-8DC2-4410-9791-8DD81DB043E3}" type="pres">
      <dgm:prSet presAssocID="{34E8B8B8-447E-4198-B259-D61095A10DC1}" presName="accentRepeatNode" presStyleLbl="solidAlignAcc1" presStyleIdx="1" presStyleCnt="2"/>
      <dgm:spPr/>
    </dgm:pt>
  </dgm:ptLst>
  <dgm:cxnLst>
    <dgm:cxn modelId="{BB65CF5B-7B50-4301-9D94-973119EE5E2A}" type="presOf" srcId="{34E8B8B8-447E-4198-B259-D61095A10DC1}" destId="{48F1D0B8-9E03-4D1A-BF85-5B4F6B1D3627}" srcOrd="0" destOrd="0" presId="urn:microsoft.com/office/officeart/2008/layout/HexagonCluster"/>
    <dgm:cxn modelId="{79EF00E8-9EAE-4310-A347-71A9E5A3A4A1}" type="presOf" srcId="{975974F1-A445-43B2-8A3B-64E7B60F2725}" destId="{ED67A42C-4995-46D8-865F-6955A9BCBEE3}" srcOrd="0" destOrd="0" presId="urn:microsoft.com/office/officeart/2008/layout/HexagonCluster"/>
    <dgm:cxn modelId="{A6FB6095-F78E-4BB7-8CF6-721E0AC5BEB7}" srcId="{975974F1-A445-43B2-8A3B-64E7B60F2725}" destId="{62737E9C-2344-44D4-970E-1CD0A0121803}" srcOrd="0" destOrd="0" parTransId="{9B1E73D5-AAD0-4B07-97CF-2F2DE38A1A2E}" sibTransId="{34E8B8B8-447E-4198-B259-D61095A10DC1}"/>
    <dgm:cxn modelId="{36487DFC-7A41-48AA-9219-2AA8EA286FBC}" type="presOf" srcId="{62737E9C-2344-44D4-970E-1CD0A0121803}" destId="{624ADFD2-4046-489D-A78D-45682B15CD71}" srcOrd="0" destOrd="0" presId="urn:microsoft.com/office/officeart/2008/layout/HexagonCluster"/>
    <dgm:cxn modelId="{CCDA7A36-2231-44F8-B7C6-327ECC821D2A}" type="presParOf" srcId="{ED67A42C-4995-46D8-865F-6955A9BCBEE3}" destId="{B5E7C156-AC3B-4D84-B5ED-65E5B5E23ACD}" srcOrd="0" destOrd="0" presId="urn:microsoft.com/office/officeart/2008/layout/HexagonCluster"/>
    <dgm:cxn modelId="{6B4F4FAC-2A55-4ABE-A45F-4FC9D10E08BF}" type="presParOf" srcId="{B5E7C156-AC3B-4D84-B5ED-65E5B5E23ACD}" destId="{624ADFD2-4046-489D-A78D-45682B15CD71}" srcOrd="0" destOrd="0" presId="urn:microsoft.com/office/officeart/2008/layout/HexagonCluster"/>
    <dgm:cxn modelId="{DB1B7211-1694-48FF-B55E-CC06D8FC8036}" type="presParOf" srcId="{ED67A42C-4995-46D8-865F-6955A9BCBEE3}" destId="{A5446A07-C051-43D6-A1B1-B19336C5F2F6}" srcOrd="1" destOrd="0" presId="urn:microsoft.com/office/officeart/2008/layout/HexagonCluster"/>
    <dgm:cxn modelId="{2A2C709B-348D-4CFF-9F8B-1367BBA9D48F}" type="presParOf" srcId="{A5446A07-C051-43D6-A1B1-B19336C5F2F6}" destId="{5EA2EF95-9465-4A39-AC0C-35E410D843BF}" srcOrd="0" destOrd="0" presId="urn:microsoft.com/office/officeart/2008/layout/HexagonCluster"/>
    <dgm:cxn modelId="{094373B2-ADC0-4E88-9010-A0C9296118D8}" type="presParOf" srcId="{ED67A42C-4995-46D8-865F-6955A9BCBEE3}" destId="{9DD190CA-8544-4CD2-BAD8-D8F30BDC6205}" srcOrd="2" destOrd="0" presId="urn:microsoft.com/office/officeart/2008/layout/HexagonCluster"/>
    <dgm:cxn modelId="{A6DE0EAA-C661-4491-B6E5-5B459D92DCCE}" type="presParOf" srcId="{9DD190CA-8544-4CD2-BAD8-D8F30BDC6205}" destId="{48F1D0B8-9E03-4D1A-BF85-5B4F6B1D3627}" srcOrd="0" destOrd="0" presId="urn:microsoft.com/office/officeart/2008/layout/HexagonCluster"/>
    <dgm:cxn modelId="{0263F002-1411-4E54-BF1A-E3C793A931B8}" type="presParOf" srcId="{ED67A42C-4995-46D8-865F-6955A9BCBEE3}" destId="{AFE2C322-3FD2-48DA-96AD-CC3632D502C9}" srcOrd="3" destOrd="0" presId="urn:microsoft.com/office/officeart/2008/layout/HexagonCluster"/>
    <dgm:cxn modelId="{E550815F-A0EA-4799-8B5F-6472F706DC19}" type="presParOf" srcId="{AFE2C322-3FD2-48DA-96AD-CC3632D502C9}" destId="{2F212D89-8DC2-4410-9791-8DD81DB043E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ADFD2-4046-489D-A78D-45682B15CD71}">
      <dsp:nvSpPr>
        <dsp:cNvPr id="0" name=""/>
        <dsp:cNvSpPr/>
      </dsp:nvSpPr>
      <dsp:spPr>
        <a:xfrm>
          <a:off x="2780234" y="1406143"/>
          <a:ext cx="3086352" cy="2657856"/>
        </a:xfrm>
        <a:prstGeom prst="hexagon">
          <a:avLst>
            <a:gd name="adj" fmla="val 25000"/>
            <a:gd name="vf" fmla="val 115470"/>
          </a:avLst>
        </a:prstGeom>
        <a:solidFill>
          <a:srgbClr val="013A55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6000" i="1" kern="1200" smtClean="0">
                    <a:latin typeface="Cambria Math"/>
                  </a:rPr>
                  <m:t>𝐴</m:t>
                </m:r>
                <m:r>
                  <a:rPr lang="en-US" altLang="zh-CN" sz="6000" i="1" kern="1200" smtClean="0">
                    <a:latin typeface="Cambria Math"/>
                  </a:rPr>
                  <m:t>=</m:t>
                </m:r>
                <m:r>
                  <a:rPr lang="el-GR" altLang="zh-CN" sz="6000" i="1" kern="1200" smtClean="0">
                    <a:latin typeface="Cambria Math"/>
                  </a:rPr>
                  <m:t>𝜋</m:t>
                </m:r>
                <m:sSup>
                  <m:sSupPr>
                    <m:ctrlPr>
                      <a:rPr lang="en-US" altLang="zh-CN" sz="6000" i="1" kern="1200" smtClean="0">
                        <a:latin typeface="Cambria Math"/>
                      </a:rPr>
                    </m:ctrlPr>
                  </m:sSupPr>
                  <m:e>
                    <m:r>
                      <a:rPr lang="en-US" altLang="zh-CN" sz="6000" i="1" kern="1200" smtClean="0">
                        <a:latin typeface="Cambria Math"/>
                      </a:rPr>
                      <m:t>𝑟</m:t>
                    </m:r>
                  </m:e>
                  <m:sup>
                    <m:r>
                      <a:rPr lang="en-US" altLang="zh-CN" sz="6000" i="1" kern="1200" smtClean="0">
                        <a:latin typeface="Cambria Math"/>
                      </a:rPr>
                      <m:t>2</m:t>
                    </m:r>
                  </m:sup>
                </m:sSup>
              </m:oMath>
            </m:oMathPara>
          </a14:m>
          <a:endParaRPr lang="zh-CN" altLang="en-US" sz="6000" kern="1200" dirty="0"/>
        </a:p>
      </dsp:txBody>
      <dsp:txXfrm>
        <a:off x="3258918" y="1818369"/>
        <a:ext cx="2128984" cy="1833404"/>
      </dsp:txXfrm>
    </dsp:sp>
    <dsp:sp modelId="{5EA2EF95-9465-4A39-AC0C-35E410D843BF}">
      <dsp:nvSpPr>
        <dsp:cNvPr id="0" name=""/>
        <dsp:cNvSpPr/>
      </dsp:nvSpPr>
      <dsp:spPr>
        <a:xfrm>
          <a:off x="2851826" y="2579827"/>
          <a:ext cx="360215" cy="31089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D0B8-9E03-4D1A-BF85-5B4F6B1D3627}">
      <dsp:nvSpPr>
        <dsp:cNvPr id="0" name=""/>
        <dsp:cNvSpPr/>
      </dsp:nvSpPr>
      <dsp:spPr>
        <a:xfrm>
          <a:off x="229412" y="0"/>
          <a:ext cx="3082406" cy="2657043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12D89-8DC2-4410-9791-8DD81DB043E3}">
      <dsp:nvSpPr>
        <dsp:cNvPr id="0" name=""/>
        <dsp:cNvSpPr/>
      </dsp:nvSpPr>
      <dsp:spPr>
        <a:xfrm>
          <a:off x="2316294" y="2289251"/>
          <a:ext cx="360215" cy="31089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0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1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4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3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3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8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6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6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247A-C87E-49FA-8F9F-332F67CEFA5D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C80A-7F92-411C-B9AC-E3A415E05C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9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图示 1"/>
              <p:cNvGraphicFramePr/>
              <p:nvPr>
                <p:extLst>
                  <p:ext uri="{D42A27DB-BD31-4B8C-83A1-F6EECF244321}">
                    <p14:modId xmlns:p14="http://schemas.microsoft.com/office/powerpoint/2010/main" val="2405799730"/>
                  </p:ext>
                </p:extLst>
              </p:nvPr>
            </p:nvGraphicFramePr>
            <p:xfrm>
              <a:off x="1524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图示 1"/>
              <p:cNvGraphicFramePr/>
              <p:nvPr>
                <p:extLst>
                  <p:ext uri="{D42A27DB-BD31-4B8C-83A1-F6EECF244321}">
                    <p14:modId xmlns:p14="http://schemas.microsoft.com/office/powerpoint/2010/main" val="2405799730"/>
                  </p:ext>
                </p:extLst>
              </p:nvPr>
            </p:nvGraphicFramePr>
            <p:xfrm>
              <a:off x="1524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89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1</cp:revision>
  <dcterms:created xsi:type="dcterms:W3CDTF">2020-03-27T14:25:38Z</dcterms:created>
  <dcterms:modified xsi:type="dcterms:W3CDTF">2020-03-27T14:25:49Z</dcterms:modified>
</cp:coreProperties>
</file>