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70DC9-BEB2-48C8-8B82-A5984F3B1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1EB4F4-8434-4214-A3DC-1A0952348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400D5F-95BA-4DCA-A80C-16314586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0D3E-E734-4B2A-B231-E14E5294DB4B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DD76D6-FF17-496D-BA2B-3A71AF33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EB3E4C-3E28-48DE-9462-33D97757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BD38-236B-4732-A30A-462D83573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46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566F5-D8A5-4BDB-A6D7-E0ECCCA1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CE37D0-2FE6-492F-A32B-212FED043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0A1FDD-3272-41DF-AA7D-007D528D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0D3E-E734-4B2A-B231-E14E5294DB4B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7071C6-EF97-4AB2-BBD4-9956B1A2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F1A8A6-3967-4C65-A903-074B3054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BD38-236B-4732-A30A-462D83573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83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08440A-35CD-4C1C-A929-BE20CA0DA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9DD842-533A-481C-97B4-03D925A66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444FC4-28A5-43FE-BA6C-1F608A6E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0D3E-E734-4B2A-B231-E14E5294DB4B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D2CEE-0DE0-401A-8CD0-8EA93EC3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54829F-B0DF-467F-BE1F-AAC24E2D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BD38-236B-4732-A30A-462D83573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6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847CC-2D87-41BB-A793-5B7AD877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500F40-6D80-40B5-A34F-4E234A713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B73AAE-DE10-46CC-B8BA-D4F79730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0D3E-E734-4B2A-B231-E14E5294DB4B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A0594E-6BB1-4A1E-831A-6709EF17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490E3A-59B2-4572-9AE5-F41FA6A5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BD38-236B-4732-A30A-462D83573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96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56C20A-22A0-4AB9-B66F-F29598792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608E39-42E1-4CAA-99E9-20B94F130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17566-9307-42A0-BFB6-B5C69CF7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0D3E-E734-4B2A-B231-E14E5294DB4B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1CCAF3-B255-4D4E-A0C5-8A76F729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34FA6D-1C41-49B3-9873-BAC35A84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BD38-236B-4732-A30A-462D83573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78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3D0FD-E7B0-454A-B5DB-247A135E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FFCE4A-AABB-4970-80D0-E750D093A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1C5547-B8A8-49B8-B24A-F4CEBCF28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88FA1F-DACB-46C6-BDBF-3BDAB3C1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0D3E-E734-4B2A-B231-E14E5294DB4B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E43A76-7EB8-418A-B07C-464B9B72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64153F-7D36-430A-9671-91E3D54D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BD38-236B-4732-A30A-462D83573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97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8C7D1-F03F-45D5-A4DE-6D31B0E8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CD26F4-CDC3-477C-AC92-7ACB67EFC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C9A07E-40E8-4167-8B41-F46F414AA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52CEE6-D4B7-439A-ABB5-8076EAB52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4980FF-2E9C-4543-B11F-B07A68E8D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76DC91-5F18-4BB6-A052-E6760126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0D3E-E734-4B2A-B231-E14E5294DB4B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2E4FB2-1505-4873-89DE-1DD964AB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3A12D9-FEB6-4291-8FCA-E2B0019A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BD38-236B-4732-A30A-462D83573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6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0A6BE-1025-4BA7-AF57-6E17F67A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135835-1CE5-465D-8FBA-BC2AE283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0D3E-E734-4B2A-B231-E14E5294DB4B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EE437-9F0E-4FB2-A9DB-B6630A77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D31F0F-9D00-4428-9490-80DB5827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BD38-236B-4732-A30A-462D83573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03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8FEFDE-5C41-450C-9645-383E4E15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0D3E-E734-4B2A-B231-E14E5294DB4B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31008-0F10-4DAB-90DF-56D8AB99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FFA1BF-3B31-49B8-ACCD-E54F6744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BD38-236B-4732-A30A-462D83573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36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01906-C702-4DE3-989F-AF646B37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FCE941-9B47-4D90-B348-7E107F354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49F9AF-A971-415F-BE48-9C5D54AD8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29A827-BA16-417F-84E7-B3D6CE79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0D3E-E734-4B2A-B231-E14E5294DB4B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238351-9757-4CEF-8324-6C535235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35AD9E-F098-44EB-89D6-12E8FF27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BD38-236B-4732-A30A-462D83573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64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48F3A-F94F-4AD5-87E8-17745BF3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A2DF150-AEFB-42D9-8E73-6DEBAA280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BDDC26-5B32-4845-9A1E-BFE43F95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A8B9FA-0EA6-4921-8A86-6A418280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0D3E-E734-4B2A-B231-E14E5294DB4B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5C05A5-1703-4FB4-B772-A3B29BDA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9C4577-5165-4E01-81D1-D4BF63CE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BD38-236B-4732-A30A-462D83573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53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BDAABAA-A23D-4C7F-9A65-6E5AD9F9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07B99C-86BC-4532-A64B-E195C79A5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38B67-D3D8-42E7-B0F9-495A89248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A0D3E-E734-4B2A-B231-E14E5294DB4B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608477-4D53-447D-9A51-BEFF41618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8D55CB-70E9-4310-8524-77E3EC520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BD38-236B-4732-A30A-462D83573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47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EFD9475-0385-4820-AF95-9746DA77F453}"/>
              </a:ext>
            </a:extLst>
          </p:cNvPr>
          <p:cNvGrpSpPr/>
          <p:nvPr/>
        </p:nvGrpSpPr>
        <p:grpSpPr>
          <a:xfrm rot="1200000">
            <a:off x="4296000" y="690464"/>
            <a:ext cx="3600000" cy="2450868"/>
            <a:chOff x="4296000" y="690464"/>
            <a:chExt cx="3600000" cy="2450868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892667D-B513-46F1-9F47-A5C2130D7386}"/>
                </a:ext>
              </a:extLst>
            </p:cNvPr>
            <p:cNvSpPr/>
            <p:nvPr/>
          </p:nvSpPr>
          <p:spPr>
            <a:xfrm>
              <a:off x="4296000" y="690464"/>
              <a:ext cx="3600000" cy="18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35D1E3D-9D7A-451F-9909-B805F6E665C2}"/>
                </a:ext>
              </a:extLst>
            </p:cNvPr>
            <p:cNvSpPr txBox="1"/>
            <p:nvPr/>
          </p:nvSpPr>
          <p:spPr>
            <a:xfrm flipH="1">
              <a:off x="5430000" y="2772000"/>
              <a:ext cx="1327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This </a:t>
              </a:r>
              <a:r>
                <a:rPr lang="de-DE" dirty="0" err="1"/>
                <a:t>is</a:t>
              </a:r>
              <a:r>
                <a:rPr lang="de-DE" dirty="0"/>
                <a:t> a </a:t>
              </a:r>
              <a:r>
                <a:rPr lang="de-DE" dirty="0" err="1"/>
                <a:t>test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9253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</dc:creator>
  <cp:lastModifiedBy>Paul</cp:lastModifiedBy>
  <cp:revision>8</cp:revision>
  <dcterms:created xsi:type="dcterms:W3CDTF">2017-09-02T14:47:11Z</dcterms:created>
  <dcterms:modified xsi:type="dcterms:W3CDTF">2017-09-02T17:14:01Z</dcterms:modified>
</cp:coreProperties>
</file>