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61" r:id="rId2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40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21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6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8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2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52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25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1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0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1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0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2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31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43183" y="2387084"/>
            <a:ext cx="607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u="sng" spc="-1" smtClean="0">
                <a:solidFill>
                  <a:srgbClr val="000000"/>
                </a:solidFill>
                <a:highlight>
                  <a:srgbClr val="00FF00"/>
                </a:highlight>
                <a:latin typeface="Arial"/>
              </a:rPr>
              <a:t>Test</a:t>
            </a:r>
            <a:endParaRPr lang="en-US" u="sng" spc="-1" dirty="0">
              <a:solidFill>
                <a:srgbClr val="000000"/>
              </a:solidFill>
              <a:highlight>
                <a:srgbClr val="00FF00"/>
              </a:highlight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SUSE_16-9_Template_2016</Template>
  <TotalTime>58</TotalTime>
  <Words>1</Words>
  <Application>Microsoft Office PowerPoint</Application>
  <PresentationFormat>On-screen Show (16:9)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CTO Office</dc:title>
  <dc:subject/>
  <dc:creator/>
  <dc:description/>
  <cp:lastModifiedBy>xisco</cp:lastModifiedBy>
  <cp:revision>56</cp:revision>
  <dcterms:created xsi:type="dcterms:W3CDTF">2018-02-21T23:08:09Z</dcterms:created>
  <dcterms:modified xsi:type="dcterms:W3CDTF">2019-10-10T19:20:32Z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Notes">
    <vt:i4>2</vt:i4>
  </property>
  <property fmtid="{D5CDD505-2E9C-101B-9397-08002B2CF9AE}" pid="7" name="PresentationFormat">
    <vt:lpwstr>On-screen Show (16:9)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20</vt:i4>
  </property>
</Properties>
</file>