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0" r:id="rId2"/>
  </p:sldIdLst>
  <p:sldSz cx="9144000" cy="6858000" type="letter"/>
  <p:notesSz cx="6946900" cy="92202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00"/>
    <a:srgbClr val="99CCFF"/>
    <a:srgbClr val="428C8A"/>
    <a:srgbClr val="7575FF"/>
    <a:srgbClr val="6666FF"/>
    <a:srgbClr val="FFCC00"/>
    <a:srgbClr val="D00023"/>
    <a:srgbClr val="993300"/>
    <a:srgbClr val="CB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99003" autoAdjust="0"/>
  </p:normalViewPr>
  <p:slideViewPr>
    <p:cSldViewPr>
      <p:cViewPr varScale="1">
        <p:scale>
          <a:sx n="117" d="100"/>
          <a:sy n="117" d="100"/>
        </p:scale>
        <p:origin x="-17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2" d="100"/>
          <a:sy n="112" d="100"/>
        </p:scale>
        <p:origin x="-3636" y="1590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460750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63550" y="8980956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80956"/>
            <a:ext cx="463346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800171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8988270"/>
            <a:ext cx="466344" cy="23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74728" y="8988270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0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6338" y="696913"/>
            <a:ext cx="4595812" cy="3446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522" y="4374860"/>
            <a:ext cx="5096705" cy="41506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353" tIns="46177" rIns="92353" bIns="46177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758825"/>
            <a:ext cx="9144000" cy="539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99" y="6626225"/>
            <a:ext cx="521208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1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06894"/>
              </p:ext>
            </p:extLst>
          </p:nvPr>
        </p:nvGraphicFramePr>
        <p:xfrm>
          <a:off x="4408096" y="699725"/>
          <a:ext cx="2479736" cy="213360"/>
        </p:xfrm>
        <a:graphic>
          <a:graphicData uri="http://schemas.openxmlformats.org/drawingml/2006/table">
            <a:tbl>
              <a:tblPr/>
              <a:tblGrid>
                <a:gridCol w="254439"/>
                <a:gridCol w="2225297"/>
              </a:tblGrid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ctr"/>
                      <a:r>
                        <a:rPr lang="en-US" sz="800" b="0" i="0" u="none" strike="noStrike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synerzip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37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entor PPT Master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Starter_Rev_E2</Template>
  <TotalTime>0</TotalTime>
  <Words>2</Words>
  <Application>Microsoft Office PowerPoint</Application>
  <PresentationFormat>Letter Paper (8.5x11 in)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Mentor PPT Master</vt:lpstr>
      <vt:lpstr>PowerPoint Presentation</vt:lpstr>
    </vt:vector>
  </TitlesOfParts>
  <Company>MGC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 – 36pt, Three Lines Max. Anchor: Bottom Left</dc:title>
  <dc:creator>lseigneu</dc:creator>
  <cp:lastModifiedBy>synerzip</cp:lastModifiedBy>
  <cp:revision>47</cp:revision>
  <dcterms:created xsi:type="dcterms:W3CDTF">2011-12-28T21:33:21Z</dcterms:created>
  <dcterms:modified xsi:type="dcterms:W3CDTF">2015-03-24T09:06:42Z</dcterms:modified>
</cp:coreProperties>
</file>