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3615-6131-4081-B272-F32ED64BF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83DA2-DB1F-4BB2-848B-FEB30D51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900E-AE26-415B-9D9E-908507C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8294-3CC3-4C66-A747-F53EE080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19FC-1E9F-4A5E-89B7-3214FFA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3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8A2B-D47B-4328-AA61-9AE1D159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3CB75-F249-474F-89DF-19591954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5C45-A9BF-4C3E-BE90-2EF38998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BEC5-42E0-47AD-A4A5-CBC988E9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56F8-1053-430D-9C7B-12412CC0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1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D336B-E489-4B96-85E2-03F01CBB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0947-37F8-44D1-8D7B-941616E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F2B8-F548-4E58-8BC6-9573DAF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6EEB-E683-4DF5-AE2B-A8FFD34B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633B-5346-4503-8F23-066F1A57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2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1C4B-5A2F-4B07-9E47-FCE00342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4BF8-2BB6-44F5-9D74-63C66A52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99D3-E421-4652-B5A3-93EDC642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8C6E-7174-42F3-B61C-78B6254D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5D21-F17A-4538-9329-E03ADDA7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1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1238-C1B1-448E-BD78-1DC687B1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0A2D4-8FB7-4747-87AA-7638FE7B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C21C-CEB3-4A0D-8FCE-A64A64C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8F74-D0E1-4083-825B-B0CC628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449E-45D6-4C13-8B13-D13DF567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3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FA52-3BFB-4BE5-86E8-DA53348E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BBC-D1C7-4EC1-994A-D49145013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865C-46B0-4E25-AF36-ABDE4E32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D3002-FE86-4C0F-8834-6D6433CB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9D91-2727-44E8-8A70-1B9DF36F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0CCC-93F6-493B-B4D3-2045BF8D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FA32-44DC-4223-82AF-81B50335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AA2A-62B3-42A0-A87C-22EE283A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3C138-8097-4FD4-8D82-C9170D1D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921A7-A3E5-4B3C-A0E5-4A695AEE0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06C63-4954-4ACD-937A-F7338E8E5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15B2-E55D-4DF6-8680-8E649D2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18089-FA70-43F6-BE24-78346E89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3BF4-E9EA-42BD-A3C9-FA14A6E6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91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3B49-3623-4449-867C-BC67A828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D87B8-16D7-42FB-A7FA-CE6AF62F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124B1-2A36-49A3-B444-04133B3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A0F4-A2E3-4315-8816-574D49E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46D31-5A12-4811-B849-7C5AC314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A0E04-1969-4DEE-8730-53ED1902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8CA27-6B98-4C6D-9EDB-193B4A7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4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E1D-5604-4896-8AF5-C01054FC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B28B-720F-4C8A-8200-ACB5F672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BE6F-3816-4E24-9A1A-591AC8A6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E58BF-64C2-40FA-9A7B-326A8D4E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9056A-94AB-4E9D-8D03-F1471242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EF94-909B-4F7F-AB82-73390F75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8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2D62-02B3-4CD5-865E-09F8AD4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E1477-9BF7-491C-94F8-CF7C2E6F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5ECF-9245-4932-A2D7-E0FCAD50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5069D-69EB-42E0-9627-564AFE30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33B1-5537-4830-B484-75CDB63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313B2-1C9A-4FAD-A8D6-547971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01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55D59-0485-4D30-A0BF-94BCA245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5952-200B-4EF0-B942-C85F59F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1D96-9EED-452C-A148-3CE94884E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424E-A553-4828-ABF1-A4E84858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48BB-5824-49C2-8281-FEB6FC13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69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ontrol" Target="../activeX/activeX12.xml"/><Relationship Id="rId18" Type="http://schemas.openxmlformats.org/officeDocument/2006/relationships/control" Target="../activeX/activeX17.xml"/><Relationship Id="rId26" Type="http://schemas.openxmlformats.org/officeDocument/2006/relationships/image" Target="../media/image7.wmf"/><Relationship Id="rId3" Type="http://schemas.openxmlformats.org/officeDocument/2006/relationships/control" Target="../activeX/activeX2.xml"/><Relationship Id="rId21" Type="http://schemas.openxmlformats.org/officeDocument/2006/relationships/image" Target="../media/image2.wmf"/><Relationship Id="rId34" Type="http://schemas.openxmlformats.org/officeDocument/2006/relationships/image" Target="../media/image15.wmf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25" Type="http://schemas.openxmlformats.org/officeDocument/2006/relationships/image" Target="../media/image6.wmf"/><Relationship Id="rId33" Type="http://schemas.openxmlformats.org/officeDocument/2006/relationships/image" Target="../media/image14.wmf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0" Type="http://schemas.openxmlformats.org/officeDocument/2006/relationships/image" Target="../media/image1.wmf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24" Type="http://schemas.openxmlformats.org/officeDocument/2006/relationships/image" Target="../media/image5.wmf"/><Relationship Id="rId32" Type="http://schemas.openxmlformats.org/officeDocument/2006/relationships/image" Target="../media/image13.wmf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23" Type="http://schemas.openxmlformats.org/officeDocument/2006/relationships/image" Target="../media/image4.wmf"/><Relationship Id="rId28" Type="http://schemas.openxmlformats.org/officeDocument/2006/relationships/image" Target="../media/image9.wmf"/><Relationship Id="rId36" Type="http://schemas.openxmlformats.org/officeDocument/2006/relationships/image" Target="../media/image17.wmf"/><Relationship Id="rId10" Type="http://schemas.openxmlformats.org/officeDocument/2006/relationships/control" Target="../activeX/activeX9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2.w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image" Target="../media/image3.wmf"/><Relationship Id="rId27" Type="http://schemas.openxmlformats.org/officeDocument/2006/relationships/image" Target="../media/image8.wmf"/><Relationship Id="rId30" Type="http://schemas.openxmlformats.org/officeDocument/2006/relationships/image" Target="../media/image11.wmf"/><Relationship Id="rId35" Type="http://schemas.openxmlformats.org/officeDocument/2006/relationships/image" Target="../media/image16.wmf"/><Relationship Id="rId8" Type="http://schemas.openxmlformats.org/officeDocument/2006/relationships/control" Target="../activeX/activeX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140" name="CommandButton1" r:id="rId2" imgW="1828800" imgH="1085760"/>
        </mc:Choice>
        <mc:Fallback>
          <p:control name="CommandButton1" r:id="rId2" imgW="1828800" imgH="1085760">
            <p:pic>
              <p:nvPicPr>
                <p:cNvPr id="8" name="CommandButton1">
                  <a:extLst>
                    <a:ext uri="{FF2B5EF4-FFF2-40B4-BE49-F238E27FC236}">
                      <a16:creationId xmlns:a16="http://schemas.microsoft.com/office/drawing/2014/main" id="{0D8F0DF2-2AB5-4299-B0E4-B36A5EB0C26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6766" y="463895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1" name="CommandButton2" r:id="rId3" imgW="1828800" imgH="1085760"/>
        </mc:Choice>
        <mc:Fallback>
          <p:control name="CommandButton2" r:id="rId3" imgW="1828800" imgH="1085760">
            <p:pic>
              <p:nvPicPr>
                <p:cNvPr id="9" name="CommandButton2">
                  <a:extLst>
                    <a:ext uri="{FF2B5EF4-FFF2-40B4-BE49-F238E27FC236}">
                      <a16:creationId xmlns:a16="http://schemas.microsoft.com/office/drawing/2014/main" id="{2B37D3F9-F31B-47C2-B109-96F6D7221EE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7236" y="463895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2" name="CommandButton3" r:id="rId4" imgW="1828800" imgH="1085760"/>
        </mc:Choice>
        <mc:Fallback>
          <p:control name="CommandButton3" r:id="rId4" imgW="1828800" imgH="1085760">
            <p:pic>
              <p:nvPicPr>
                <p:cNvPr id="10" name="CommandButton3">
                  <a:extLst>
                    <a:ext uri="{FF2B5EF4-FFF2-40B4-BE49-F238E27FC236}">
                      <a16:creationId xmlns:a16="http://schemas.microsoft.com/office/drawing/2014/main" id="{06380B0F-413A-45CB-91B5-907AEE57F6A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50227" y="463894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3" name="CommandButton4" r:id="rId5" imgW="1828800" imgH="1085760"/>
        </mc:Choice>
        <mc:Fallback>
          <p:control name="CommandButton4" r:id="rId5" imgW="1828800" imgH="1085760">
            <p:pic>
              <p:nvPicPr>
                <p:cNvPr id="11" name="CommandButton4">
                  <a:extLst>
                    <a:ext uri="{FF2B5EF4-FFF2-40B4-BE49-F238E27FC236}">
                      <a16:creationId xmlns:a16="http://schemas.microsoft.com/office/drawing/2014/main" id="{51B9560C-FB17-46A9-B4D9-259DCDFCCA1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3218" y="463894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4" name="CommandButton5" r:id="rId6" imgW="1828800" imgH="1085760"/>
        </mc:Choice>
        <mc:Fallback>
          <p:control name="CommandButton5" r:id="rId6" imgW="1828800" imgH="1085760">
            <p:pic>
              <p:nvPicPr>
                <p:cNvPr id="12" name="CommandButton5">
                  <a:extLst>
                    <a:ext uri="{FF2B5EF4-FFF2-40B4-BE49-F238E27FC236}">
                      <a16:creationId xmlns:a16="http://schemas.microsoft.com/office/drawing/2014/main" id="{F0709570-C2D1-4F94-8981-E7AFDAB9B37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56540" y="463894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5" name="CommandButton6" r:id="rId7" imgW="1828800" imgH="1085760"/>
        </mc:Choice>
        <mc:Fallback>
          <p:control name="CommandButton6" r:id="rId7" imgW="1828800" imgH="1085760">
            <p:pic>
              <p:nvPicPr>
                <p:cNvPr id="13" name="CommandButton6">
                  <a:extLst>
                    <a:ext uri="{FF2B5EF4-FFF2-40B4-BE49-F238E27FC236}">
                      <a16:creationId xmlns:a16="http://schemas.microsoft.com/office/drawing/2014/main" id="{4AE8DECD-627A-4E49-9CBE-2392309DADE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766" y="1769234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6" name="CommandButton7" r:id="rId8" imgW="1828800" imgH="1085760"/>
        </mc:Choice>
        <mc:Fallback>
          <p:control name="CommandButton7" r:id="rId8" imgW="1828800" imgH="1085760">
            <p:pic>
              <p:nvPicPr>
                <p:cNvPr id="14" name="CommandButton7">
                  <a:extLst>
                    <a:ext uri="{FF2B5EF4-FFF2-40B4-BE49-F238E27FC236}">
                      <a16:creationId xmlns:a16="http://schemas.microsoft.com/office/drawing/2014/main" id="{1DE89907-81EE-4160-BFBC-E10CF20B99E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7235" y="1769233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" name="CommandButton8" r:id="rId9" imgW="1828800" imgH="1085760"/>
        </mc:Choice>
        <mc:Fallback>
          <p:control name="CommandButton8" r:id="rId9" imgW="1828800" imgH="1085760">
            <p:pic>
              <p:nvPicPr>
                <p:cNvPr id="15" name="CommandButton8">
                  <a:extLst>
                    <a:ext uri="{FF2B5EF4-FFF2-40B4-BE49-F238E27FC236}">
                      <a16:creationId xmlns:a16="http://schemas.microsoft.com/office/drawing/2014/main" id="{9645B78A-FA75-41ED-8144-DD9070CCB4D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50227" y="1769233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8" name="CommandButton9" r:id="rId10" imgW="1828800" imgH="1085760"/>
        </mc:Choice>
        <mc:Fallback>
          <p:control name="CommandButton9" r:id="rId10" imgW="1828800" imgH="1085760">
            <p:pic>
              <p:nvPicPr>
                <p:cNvPr id="16" name="CommandButton9">
                  <a:extLst>
                    <a:ext uri="{FF2B5EF4-FFF2-40B4-BE49-F238E27FC236}">
                      <a16:creationId xmlns:a16="http://schemas.microsoft.com/office/drawing/2014/main" id="{CD3648C2-7209-4051-818C-A29EDADB5DB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83218" y="1769233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9" name="CommandButton10" r:id="rId11" imgW="1828800" imgH="1085760"/>
        </mc:Choice>
        <mc:Fallback>
          <p:control name="CommandButton10" r:id="rId11" imgW="1828800" imgH="1085760">
            <p:pic>
              <p:nvPicPr>
                <p:cNvPr id="17" name="CommandButton10">
                  <a:extLst>
                    <a:ext uri="{FF2B5EF4-FFF2-40B4-BE49-F238E27FC236}">
                      <a16:creationId xmlns:a16="http://schemas.microsoft.com/office/drawing/2014/main" id="{98C3B042-9DE7-4A7F-9315-C85C9231AB1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6209" y="1769232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0" name="CommandButton11" r:id="rId12" imgW="1828800" imgH="1085760"/>
        </mc:Choice>
        <mc:Fallback>
          <p:control name="CommandButton11" r:id="rId12" imgW="1828800" imgH="1085760">
            <p:pic>
              <p:nvPicPr>
                <p:cNvPr id="18" name="CommandButton11">
                  <a:extLst>
                    <a:ext uri="{FF2B5EF4-FFF2-40B4-BE49-F238E27FC236}">
                      <a16:creationId xmlns:a16="http://schemas.microsoft.com/office/drawing/2014/main" id="{BAE96277-A79C-430F-BE9F-10279F2E967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6765" y="3074573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1" name="CommandButton12" r:id="rId13" imgW="1828800" imgH="1085760"/>
        </mc:Choice>
        <mc:Fallback>
          <p:control name="CommandButton12" r:id="rId13" imgW="1828800" imgH="1085760">
            <p:pic>
              <p:nvPicPr>
                <p:cNvPr id="19" name="CommandButton12">
                  <a:extLst>
                    <a:ext uri="{FF2B5EF4-FFF2-40B4-BE49-F238E27FC236}">
                      <a16:creationId xmlns:a16="http://schemas.microsoft.com/office/drawing/2014/main" id="{B3AA01A7-581C-4575-B606-0742ADB134A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17235" y="3074571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2" name="CommandButton13" r:id="rId14" imgW="1828800" imgH="1085760"/>
        </mc:Choice>
        <mc:Fallback>
          <p:control name="CommandButton13" r:id="rId14" imgW="1828800" imgH="1085760">
            <p:pic>
              <p:nvPicPr>
                <p:cNvPr id="20" name="CommandButton13">
                  <a:extLst>
                    <a:ext uri="{FF2B5EF4-FFF2-40B4-BE49-F238E27FC236}">
                      <a16:creationId xmlns:a16="http://schemas.microsoft.com/office/drawing/2014/main" id="{6D49BF93-764F-4A7A-ABA2-20A8AB02779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50227" y="3074571"/>
                  <a:ext cx="1828869" cy="108660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3" name="Image1" r:id="rId15" imgW="1666800" imgH="1085760"/>
        </mc:Choice>
        <mc:Fallback>
          <p:control name="Image1" r:id="rId15" imgW="1666800" imgH="1085760">
            <p:pic>
              <p:nvPicPr>
                <p:cNvPr id="23" name="Image1">
                  <a:extLst>
                    <a:ext uri="{FF2B5EF4-FFF2-40B4-BE49-F238E27FC236}">
                      <a16:creationId xmlns:a16="http://schemas.microsoft.com/office/drawing/2014/main" id="{0278DDDE-F3A3-4DE9-9F4B-1F3BD727288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6174" y="4599401"/>
                  <a:ext cx="1670050" cy="1085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4" name="Image2" r:id="rId16" imgW="1666800" imgH="1085760"/>
        </mc:Choice>
        <mc:Fallback>
          <p:control name="Image2" r:id="rId16" imgW="1666800" imgH="1085760">
            <p:pic>
              <p:nvPicPr>
                <p:cNvPr id="24" name="Image2">
                  <a:extLst>
                    <a:ext uri="{FF2B5EF4-FFF2-40B4-BE49-F238E27FC236}">
                      <a16:creationId xmlns:a16="http://schemas.microsoft.com/office/drawing/2014/main" id="{19F46353-4BDB-43BA-8B77-D5FA5770654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17235" y="4599401"/>
                  <a:ext cx="1670050" cy="1085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5" name="Image3" r:id="rId17" imgW="1666800" imgH="1085760"/>
        </mc:Choice>
        <mc:Fallback>
          <p:control name="Image3" r:id="rId17" imgW="1666800" imgH="1085760">
            <p:pic>
              <p:nvPicPr>
                <p:cNvPr id="21" name="Image3">
                  <a:extLst>
                    <a:ext uri="{FF2B5EF4-FFF2-40B4-BE49-F238E27FC236}">
                      <a16:creationId xmlns:a16="http://schemas.microsoft.com/office/drawing/2014/main" id="{6701214C-B7AF-447E-9E85-9A9EDEFA8E0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0226" y="4599401"/>
                  <a:ext cx="1670050" cy="1085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6" name="Image4" r:id="rId18" imgW="1666800" imgH="1085760"/>
        </mc:Choice>
        <mc:Fallback>
          <p:control name="Image4" r:id="rId18" imgW="1666800" imgH="1085760">
            <p:pic>
              <p:nvPicPr>
                <p:cNvPr id="22" name="Image4">
                  <a:extLst>
                    <a:ext uri="{FF2B5EF4-FFF2-40B4-BE49-F238E27FC236}">
                      <a16:creationId xmlns:a16="http://schemas.microsoft.com/office/drawing/2014/main" id="{B2412784-B4F7-4F60-A81A-C5A5D2D8689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83218" y="4599401"/>
                  <a:ext cx="1670050" cy="108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3960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2017-08-11T22:45:37Z</dcterms:created>
  <dcterms:modified xsi:type="dcterms:W3CDTF">2017-08-11T23:49:49Z</dcterms:modified>
</cp:coreProperties>
</file>